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4" r:id="rId2"/>
    <p:sldId id="665" r:id="rId3"/>
    <p:sldId id="347" r:id="rId4"/>
    <p:sldId id="344" r:id="rId5"/>
    <p:sldId id="672" r:id="rId6"/>
    <p:sldId id="258" r:id="rId7"/>
    <p:sldId id="667" r:id="rId8"/>
    <p:sldId id="673" r:id="rId9"/>
    <p:sldId id="674" r:id="rId10"/>
    <p:sldId id="671" r:id="rId11"/>
    <p:sldId id="284" r:id="rId12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花が咲い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EB3641B4-FC5F-BCF7-FE4E-36AD0745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97"/>
            <a:ext cx="9144000" cy="608280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3438" y="6470402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２０２６年 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８日（水）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E56286-FB05-F620-1651-BD864FEB4675}"/>
              </a:ext>
            </a:extLst>
          </p:cNvPr>
          <p:cNvSpPr txBox="1"/>
          <p:nvPr/>
        </p:nvSpPr>
        <p:spPr>
          <a:xfrm>
            <a:off x="312002" y="4611106"/>
            <a:ext cx="86198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5455" y="4586241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ja-JP" altLang="en-US" sz="495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２月度　　　　　</a:t>
            </a:r>
            <a:endParaRPr lang="ja-JP" altLang="en-US" sz="45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8" y="186289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88198" y="2384648"/>
            <a:ext cx="4310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solidFill>
                  <a:srgbClr val="FF0000"/>
                </a:solidFill>
              </a:rPr>
              <a:t>1</a:t>
            </a:r>
            <a:r>
              <a:rPr lang="ja-JP" altLang="en-US" sz="2100" b="1" dirty="0">
                <a:solidFill>
                  <a:srgbClr val="FF0000"/>
                </a:solidFill>
              </a:rPr>
              <a:t>部（</a:t>
            </a:r>
            <a:r>
              <a:rPr lang="en-US" altLang="ja-JP" sz="2100" b="1" dirty="0">
                <a:solidFill>
                  <a:srgbClr val="FF0000"/>
                </a:solidFill>
              </a:rPr>
              <a:t>13:30</a:t>
            </a:r>
            <a:r>
              <a:rPr lang="ja-JP" altLang="en-US" sz="2100" b="1" dirty="0">
                <a:solidFill>
                  <a:srgbClr val="FF0000"/>
                </a:solidFill>
              </a:rPr>
              <a:t>～</a:t>
            </a:r>
            <a:r>
              <a:rPr lang="en-US" altLang="ja-JP" sz="2100" b="1" dirty="0">
                <a:solidFill>
                  <a:srgbClr val="FF0000"/>
                </a:solidFill>
              </a:rPr>
              <a:t>14:30)</a:t>
            </a:r>
            <a:r>
              <a:rPr lang="ja-JP" altLang="en-US" sz="2100" b="1" dirty="0">
                <a:solidFill>
                  <a:srgbClr val="FF0000"/>
                </a:solidFill>
              </a:rPr>
              <a:t>　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en-US" altLang="ja-JP" sz="2100" b="1" dirty="0">
                <a:solidFill>
                  <a:srgbClr val="FF0000"/>
                </a:solidFill>
              </a:rPr>
              <a:t>Windows/</a:t>
            </a:r>
            <a:r>
              <a:rPr lang="ja-JP" altLang="en-US" sz="2100" b="1" dirty="0">
                <a:solidFill>
                  <a:srgbClr val="FF0000"/>
                </a:solidFill>
              </a:rPr>
              <a:t>スマホ操作について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316852-3A6E-4183-85A4-32A117F2CC06}"/>
              </a:ext>
            </a:extLst>
          </p:cNvPr>
          <p:cNvSpPr txBox="1"/>
          <p:nvPr/>
        </p:nvSpPr>
        <p:spPr>
          <a:xfrm>
            <a:off x="536502" y="4785396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15:15)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</a:t>
            </a:r>
            <a:r>
              <a:rPr lang="en-US" altLang="ja-JP" sz="2100" b="1" dirty="0" err="1"/>
              <a:t>Ofiice</a:t>
            </a:r>
            <a:r>
              <a:rPr lang="ja-JP" altLang="en-US" sz="2100" b="1" dirty="0"/>
              <a:t>について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36502" y="5549973"/>
            <a:ext cx="4198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３部つづき（</a:t>
            </a:r>
            <a:r>
              <a:rPr lang="en-US" altLang="ja-JP" sz="2100" b="1" dirty="0"/>
              <a:t>15:15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38871" y="3123300"/>
            <a:ext cx="34163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ワンポイントレッスン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16AE43-7E4A-4343-89CD-DD502509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409" y="4195514"/>
            <a:ext cx="1981089" cy="191842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649" y="595885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本日の作業の前に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3" y="1384494"/>
            <a:ext cx="5257435" cy="518734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①今月のフォルダを作成してますか？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06403" y="1295706"/>
            <a:ext cx="7358170" cy="2024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811C7C19-476F-139B-5E47-8E6CA8F37C29}"/>
              </a:ext>
            </a:extLst>
          </p:cNvPr>
          <p:cNvSpPr txBox="1">
            <a:spLocks/>
          </p:cNvSpPr>
          <p:nvPr/>
        </p:nvSpPr>
        <p:spPr>
          <a:xfrm>
            <a:off x="556803" y="1903228"/>
            <a:ext cx="6854090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例えば、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デスクトップ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ICT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２０２４年度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●月</a:t>
            </a:r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フォルダの配置は各自の自由ですので、好きなように配置ください</a:t>
            </a:r>
            <a:endParaRPr lang="en-US" altLang="ja-JP" sz="1800" b="1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B62B6B73-CAE7-162E-52B0-966A11FC5B0B}"/>
              </a:ext>
            </a:extLst>
          </p:cNvPr>
          <p:cNvSpPr txBox="1">
            <a:spLocks/>
          </p:cNvSpPr>
          <p:nvPr/>
        </p:nvSpPr>
        <p:spPr>
          <a:xfrm>
            <a:off x="120867" y="3532160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ICT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教室のサイトから、４ファイルをダウンロードしていますか？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E31E93-F9E6-F628-902F-3543E440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2" y="3973141"/>
            <a:ext cx="4733960" cy="1500366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FCFB1518-9A51-16B9-8646-50D300CC8BCC}"/>
              </a:ext>
            </a:extLst>
          </p:cNvPr>
          <p:cNvSpPr txBox="1">
            <a:spLocks/>
          </p:cNvSpPr>
          <p:nvPr/>
        </p:nvSpPr>
        <p:spPr>
          <a:xfrm>
            <a:off x="120867" y="5724926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③事前にメール送付した添付ファイルを今月のフォルダに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保存していますか？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28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1738" y="563467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スマホ・</a:t>
            </a:r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79" y="148155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月も「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もろもろ復習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」の月です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b="1" dirty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30520" y="1402502"/>
            <a:ext cx="7358170" cy="15292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41D97B3-3DA2-46D3-6B95-2D3039F2615F}"/>
              </a:ext>
            </a:extLst>
          </p:cNvPr>
          <p:cNvGrpSpPr/>
          <p:nvPr/>
        </p:nvGrpSpPr>
        <p:grpSpPr>
          <a:xfrm>
            <a:off x="594179" y="3091408"/>
            <a:ext cx="2869114" cy="3672694"/>
            <a:chOff x="4141286" y="1033963"/>
            <a:chExt cx="4625350" cy="5774533"/>
          </a:xfrm>
        </p:grpSpPr>
        <p:pic>
          <p:nvPicPr>
            <p:cNvPr id="5" name="図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1EAE0A8-66BD-8BC7-CAF7-3F089649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200" y="1172114"/>
              <a:ext cx="2967937" cy="5636382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6AEDA56-B6F7-09DF-9327-38FACBCF9B01}"/>
                </a:ext>
              </a:extLst>
            </p:cNvPr>
            <p:cNvSpPr/>
            <p:nvPr/>
          </p:nvSpPr>
          <p:spPr>
            <a:xfrm>
              <a:off x="6978168" y="1421323"/>
              <a:ext cx="1566500" cy="4840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E261EBB-6A10-A84C-5A4E-A2EEA8D3F02A}"/>
                </a:ext>
              </a:extLst>
            </p:cNvPr>
            <p:cNvSpPr txBox="1"/>
            <p:nvPr/>
          </p:nvSpPr>
          <p:spPr>
            <a:xfrm>
              <a:off x="7658640" y="103396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メニュー</a:t>
              </a: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39298D89-D0BF-894F-1470-5EA4DD76C951}"/>
                </a:ext>
              </a:extLst>
            </p:cNvPr>
            <p:cNvSpPr/>
            <p:nvPr/>
          </p:nvSpPr>
          <p:spPr>
            <a:xfrm>
              <a:off x="5249544" y="6048904"/>
              <a:ext cx="3295123" cy="4840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FAAE610-CBC7-7BED-3C23-F7DE81028189}"/>
                </a:ext>
              </a:extLst>
            </p:cNvPr>
            <p:cNvSpPr txBox="1"/>
            <p:nvPr/>
          </p:nvSpPr>
          <p:spPr>
            <a:xfrm>
              <a:off x="4141286" y="634833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動作モード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094E3C3-22FA-8052-6E0F-55FCB45AA396}"/>
                </a:ext>
              </a:extLst>
            </p:cNvPr>
            <p:cNvSpPr/>
            <p:nvPr/>
          </p:nvSpPr>
          <p:spPr>
            <a:xfrm>
              <a:off x="5480114" y="1172114"/>
              <a:ext cx="2982023" cy="55972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30E80D11-DA51-F82D-76AC-3917CC630181}"/>
                </a:ext>
              </a:extLst>
            </p:cNvPr>
            <p:cNvSpPr/>
            <p:nvPr/>
          </p:nvSpPr>
          <p:spPr>
            <a:xfrm>
              <a:off x="5088368" y="4290128"/>
              <a:ext cx="3678268" cy="10004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0643B12D-5C3C-292B-266B-EFC784D6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55" y="3135802"/>
            <a:ext cx="2043971" cy="379787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CEF4B1-94EF-B83C-D98C-285B9C5E0AC4}"/>
              </a:ext>
            </a:extLst>
          </p:cNvPr>
          <p:cNvSpPr txBox="1"/>
          <p:nvPr/>
        </p:nvSpPr>
        <p:spPr>
          <a:xfrm>
            <a:off x="6829425" y="36777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トーク画面</a:t>
            </a:r>
          </a:p>
        </p:txBody>
      </p:sp>
    </p:spTree>
    <p:extLst>
      <p:ext uri="{BB962C8B-B14F-4D97-AF65-F5344CB8AC3E}">
        <p14:creationId xmlns:p14="http://schemas.microsoft.com/office/powerpoint/2010/main" val="35695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C5BA33-4CB5-D92F-893C-AAF96594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0" y="1172114"/>
            <a:ext cx="2967937" cy="56363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58F81-6B0E-F3D1-FA56-36426A9A98A8}"/>
              </a:ext>
            </a:extLst>
          </p:cNvPr>
          <p:cNvSpPr txBox="1"/>
          <p:nvPr/>
        </p:nvSpPr>
        <p:spPr>
          <a:xfrm>
            <a:off x="230856" y="346520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スマホ画面からラインをタップする。</a:t>
            </a: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D235388-3A2F-168B-541B-F068E414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5" y="3937480"/>
            <a:ext cx="1908873" cy="2504512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C74ADDF3-C3E8-6A97-5201-312059692E97}"/>
              </a:ext>
            </a:extLst>
          </p:cNvPr>
          <p:cNvSpPr/>
          <p:nvPr/>
        </p:nvSpPr>
        <p:spPr>
          <a:xfrm rot="20472642">
            <a:off x="3025010" y="4955812"/>
            <a:ext cx="2183474" cy="396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449492-BD09-7C51-D9B9-8AA7C800EB69}"/>
              </a:ext>
            </a:extLst>
          </p:cNvPr>
          <p:cNvSpPr/>
          <p:nvPr/>
        </p:nvSpPr>
        <p:spPr>
          <a:xfrm>
            <a:off x="2474257" y="5408923"/>
            <a:ext cx="502029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25D271B-3017-DE3D-8DE1-9B619B1434B3}"/>
              </a:ext>
            </a:extLst>
          </p:cNvPr>
          <p:cNvSpPr/>
          <p:nvPr/>
        </p:nvSpPr>
        <p:spPr>
          <a:xfrm>
            <a:off x="6978168" y="1421323"/>
            <a:ext cx="1566500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10339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56E2708-6714-DFBD-C6AD-9AEA05697E38}"/>
              </a:ext>
            </a:extLst>
          </p:cNvPr>
          <p:cNvSpPr/>
          <p:nvPr/>
        </p:nvSpPr>
        <p:spPr>
          <a:xfrm>
            <a:off x="6057899" y="6048904"/>
            <a:ext cx="761043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B196FC-81FC-1F40-224C-88839AB4295F}"/>
              </a:ext>
            </a:extLst>
          </p:cNvPr>
          <p:cNvSpPr txBox="1"/>
          <p:nvPr/>
        </p:nvSpPr>
        <p:spPr>
          <a:xfrm>
            <a:off x="4141286" y="63483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動作モード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1172114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5C9C6-86B5-FEDC-2F65-BC3F48E4DC7B}"/>
              </a:ext>
            </a:extLst>
          </p:cNvPr>
          <p:cNvSpPr/>
          <p:nvPr/>
        </p:nvSpPr>
        <p:spPr>
          <a:xfrm>
            <a:off x="5088368" y="4290128"/>
            <a:ext cx="3678268" cy="1000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F650C-C8AF-0990-EEE4-DF65F1F78A3C}"/>
              </a:ext>
            </a:extLst>
          </p:cNvPr>
          <p:cNvSpPr txBox="1"/>
          <p:nvPr/>
        </p:nvSpPr>
        <p:spPr>
          <a:xfrm>
            <a:off x="126080" y="51074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トーク機能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5D8F65-FD41-CEF2-4C5C-66D45243FC0B}"/>
              </a:ext>
            </a:extLst>
          </p:cNvPr>
          <p:cNvSpPr txBox="1"/>
          <p:nvPr/>
        </p:nvSpPr>
        <p:spPr>
          <a:xfrm>
            <a:off x="546841" y="129095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①１：１で話す場合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F38CB7-0417-8120-A2BB-DAB33887F0F9}"/>
              </a:ext>
            </a:extLst>
          </p:cNvPr>
          <p:cNvSpPr txBox="1"/>
          <p:nvPr/>
        </p:nvSpPr>
        <p:spPr>
          <a:xfrm>
            <a:off x="494228" y="204557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②グループで話す場合</a:t>
            </a:r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FFB8456E-BC1E-A701-1749-F400ACF272CD}"/>
              </a:ext>
            </a:extLst>
          </p:cNvPr>
          <p:cNvSpPr/>
          <p:nvPr/>
        </p:nvSpPr>
        <p:spPr>
          <a:xfrm>
            <a:off x="377364" y="1290953"/>
            <a:ext cx="116864" cy="1277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F650C-C8AF-0990-EEE4-DF65F1F78A3C}"/>
              </a:ext>
            </a:extLst>
          </p:cNvPr>
          <p:cNvSpPr txBox="1"/>
          <p:nvPr/>
        </p:nvSpPr>
        <p:spPr>
          <a:xfrm>
            <a:off x="126080" y="51074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トーク機能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5D8F65-FD41-CEF2-4C5C-66D45243FC0B}"/>
              </a:ext>
            </a:extLst>
          </p:cNvPr>
          <p:cNvSpPr txBox="1"/>
          <p:nvPr/>
        </p:nvSpPr>
        <p:spPr>
          <a:xfrm>
            <a:off x="1376954" y="14913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アイコン</a:t>
            </a:r>
          </a:p>
        </p:txBody>
      </p:sp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77C97A5-D023-2B57-3035-99B4DB8BB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31" y="933450"/>
            <a:ext cx="3139172" cy="541611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246C25-69EC-DA0E-17B3-4C1C0F786D32}"/>
              </a:ext>
            </a:extLst>
          </p:cNvPr>
          <p:cNvSpPr/>
          <p:nvPr/>
        </p:nvSpPr>
        <p:spPr>
          <a:xfrm>
            <a:off x="5086350" y="942975"/>
            <a:ext cx="3095625" cy="5381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1267757-D424-ABC4-AABD-C69A977F951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97911" y="1752927"/>
            <a:ext cx="2193214" cy="39019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E048BC1-21BA-7145-FE1A-E143EC3CAA4D}"/>
              </a:ext>
            </a:extLst>
          </p:cNvPr>
          <p:cNvSpPr/>
          <p:nvPr/>
        </p:nvSpPr>
        <p:spPr>
          <a:xfrm>
            <a:off x="5058132" y="1814173"/>
            <a:ext cx="744566" cy="41103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251AB4-8433-4586-5636-1E484C022CC1}"/>
              </a:ext>
            </a:extLst>
          </p:cNvPr>
          <p:cNvSpPr txBox="1"/>
          <p:nvPr/>
        </p:nvSpPr>
        <p:spPr>
          <a:xfrm>
            <a:off x="273516" y="2291232"/>
            <a:ext cx="45384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・自由に変更可能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・タップすることで相手情報がわかる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・ピンどめ機能を使うと上位に固定される。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（家族などに使うと便利、複数可能）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・表示したくない相手は、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長押しで消すことができる</a:t>
            </a:r>
          </a:p>
        </p:txBody>
      </p:sp>
    </p:spTree>
    <p:extLst>
      <p:ext uri="{BB962C8B-B14F-4D97-AF65-F5344CB8AC3E}">
        <p14:creationId xmlns:p14="http://schemas.microsoft.com/office/powerpoint/2010/main" val="119692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814A-D655-6ACC-57D2-74BF7310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63FD6F7-F195-274E-14AC-76466186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01" y="942975"/>
            <a:ext cx="3095625" cy="53816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870DBB-7CCB-6295-F03D-15A50CB8A32C}"/>
              </a:ext>
            </a:extLst>
          </p:cNvPr>
          <p:cNvSpPr txBox="1"/>
          <p:nvPr/>
        </p:nvSpPr>
        <p:spPr>
          <a:xfrm>
            <a:off x="268168" y="5431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グループライン機能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47A5F8-4D55-8C0A-C235-76EEB4B0ADD1}"/>
              </a:ext>
            </a:extLst>
          </p:cNvPr>
          <p:cNvSpPr txBox="1"/>
          <p:nvPr/>
        </p:nvSpPr>
        <p:spPr>
          <a:xfrm>
            <a:off x="1653163" y="142744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メンバー人数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4013C6-BEB5-6985-3E3C-B72292839D98}"/>
              </a:ext>
            </a:extLst>
          </p:cNvPr>
          <p:cNvSpPr/>
          <p:nvPr/>
        </p:nvSpPr>
        <p:spPr>
          <a:xfrm>
            <a:off x="5027627" y="942975"/>
            <a:ext cx="3095625" cy="5381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E32D4-C936-54DA-68C6-A1261E03E4FB}"/>
              </a:ext>
            </a:extLst>
          </p:cNvPr>
          <p:cNvSpPr txBox="1"/>
          <p:nvPr/>
        </p:nvSpPr>
        <p:spPr>
          <a:xfrm>
            <a:off x="273516" y="2291232"/>
            <a:ext cx="42611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・メンバーは、新規で友達を招待できる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・招待されたメンバーは、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トークを送れば表示される。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・「招待した人が招待人を追加しました。」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と表示される。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B1DDF2E-60D3-8058-7D31-67506B4ECB4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684488" y="1166070"/>
            <a:ext cx="3228040" cy="49221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2A2C5DB-8732-590D-A8E4-9D0ABA238F7A}"/>
              </a:ext>
            </a:extLst>
          </p:cNvPr>
          <p:cNvCxnSpPr>
            <a:cxnSpLocks/>
          </p:cNvCxnSpPr>
          <p:nvPr/>
        </p:nvCxnSpPr>
        <p:spPr>
          <a:xfrm flipV="1">
            <a:off x="4262797" y="1166069"/>
            <a:ext cx="3639632" cy="121525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85411767-1B25-7AC6-1EE2-683D5DE0171B}"/>
              </a:ext>
            </a:extLst>
          </p:cNvPr>
          <p:cNvSpPr/>
          <p:nvPr/>
        </p:nvSpPr>
        <p:spPr>
          <a:xfrm>
            <a:off x="7726261" y="804754"/>
            <a:ext cx="612396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D99EA6B-C3AF-B03B-4447-CA90462A5128}"/>
              </a:ext>
            </a:extLst>
          </p:cNvPr>
          <p:cNvSpPr/>
          <p:nvPr/>
        </p:nvSpPr>
        <p:spPr>
          <a:xfrm>
            <a:off x="6706998" y="883159"/>
            <a:ext cx="612396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8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CB67-34ED-05F9-A244-5E7343F1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F97C98-86A7-CC5D-8BB2-A8F2A44AF710}"/>
              </a:ext>
            </a:extLst>
          </p:cNvPr>
          <p:cNvSpPr txBox="1"/>
          <p:nvPr/>
        </p:nvSpPr>
        <p:spPr>
          <a:xfrm>
            <a:off x="268168" y="5431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グループライン機能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25BB3C-4BAB-E770-36BE-2AA49448DA30}"/>
              </a:ext>
            </a:extLst>
          </p:cNvPr>
          <p:cNvSpPr txBox="1"/>
          <p:nvPr/>
        </p:nvSpPr>
        <p:spPr>
          <a:xfrm>
            <a:off x="83622" y="143576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タップするとメンバーが見える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8C3704-C6DE-8C9B-C0D6-657B2F576D72}"/>
              </a:ext>
            </a:extLst>
          </p:cNvPr>
          <p:cNvSpPr/>
          <p:nvPr/>
        </p:nvSpPr>
        <p:spPr>
          <a:xfrm>
            <a:off x="5086350" y="942975"/>
            <a:ext cx="3095625" cy="5381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760BC9-B807-780D-D77B-712BC11E2C61}"/>
              </a:ext>
            </a:extLst>
          </p:cNvPr>
          <p:cNvSpPr/>
          <p:nvPr/>
        </p:nvSpPr>
        <p:spPr>
          <a:xfrm>
            <a:off x="5058132" y="1814173"/>
            <a:ext cx="744566" cy="41103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17ABF0-7B11-22D2-1AC9-E92FDBF72EC8}"/>
              </a:ext>
            </a:extLst>
          </p:cNvPr>
          <p:cNvSpPr txBox="1"/>
          <p:nvPr/>
        </p:nvSpPr>
        <p:spPr>
          <a:xfrm>
            <a:off x="273516" y="2291232"/>
            <a:ext cx="45768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・参加者全員のアイコンが表示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・各々をタップすることで相手情報がわかる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・友達になっていなくとも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グループラインメンバーならば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個別にトーク可能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・削除したいメンバーは削除可能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（長押し）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785EF2-EDCC-5A6A-2CB1-A1CC90B7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949441"/>
            <a:ext cx="3085016" cy="5162528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C7E106F-5E06-E1F8-A818-52E9F61F51A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77160" y="1166070"/>
            <a:ext cx="875684" cy="50052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5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409</Words>
  <Application>Microsoft Office PowerPoint</Application>
  <PresentationFormat>画面に合わせる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AR P悠々ｺﾞｼｯｸ体E04</vt:lpstr>
      <vt:lpstr>AR悠々ｺﾞｼｯｸ体E04</vt:lpstr>
      <vt:lpstr>BIZ UDPゴシック</vt:lpstr>
      <vt:lpstr>HGP創英角ﾎﾟｯﾌﾟ体</vt:lpstr>
      <vt:lpstr>HGS創英角ﾎﾟｯﾌﾟ体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Windows編　本日の作業の前に</vt:lpstr>
      <vt:lpstr>スマホ・Windows編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368</cp:revision>
  <cp:lastPrinted>2022-01-26T01:57:48Z</cp:lastPrinted>
  <dcterms:created xsi:type="dcterms:W3CDTF">2021-01-28T05:21:31Z</dcterms:created>
  <dcterms:modified xsi:type="dcterms:W3CDTF">2026-01-08T08:37:19Z</dcterms:modified>
</cp:coreProperties>
</file>