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36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1512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E0EFF-83E3-4ACE-9CD2-6744B2D47BCC}" type="datetimeFigureOut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E816-0601-4B84-B8A3-867EEF581A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9427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E0EFF-83E3-4ACE-9CD2-6744B2D47BCC}" type="datetimeFigureOut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E816-0601-4B84-B8A3-867EEF581A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7828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E0EFF-83E3-4ACE-9CD2-6744B2D47BCC}" type="datetimeFigureOut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E816-0601-4B84-B8A3-867EEF581A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7889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E0EFF-83E3-4ACE-9CD2-6744B2D47BCC}" type="datetimeFigureOut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E816-0601-4B84-B8A3-867EEF581A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8020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E0EFF-83E3-4ACE-9CD2-6744B2D47BCC}" type="datetimeFigureOut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E816-0601-4B84-B8A3-867EEF581A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1470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E0EFF-83E3-4ACE-9CD2-6744B2D47BCC}" type="datetimeFigureOut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E816-0601-4B84-B8A3-867EEF581A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389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E0EFF-83E3-4ACE-9CD2-6744B2D47BCC}" type="datetimeFigureOut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E816-0601-4B84-B8A3-867EEF581A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5173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E0EFF-83E3-4ACE-9CD2-6744B2D47BCC}" type="datetimeFigureOut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E816-0601-4B84-B8A3-867EEF581A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370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E0EFF-83E3-4ACE-9CD2-6744B2D47BCC}" type="datetimeFigureOut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E816-0601-4B84-B8A3-867EEF581A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4000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E0EFF-83E3-4ACE-9CD2-6744B2D47BCC}" type="datetimeFigureOut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E816-0601-4B84-B8A3-867EEF581A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2566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E0EFF-83E3-4ACE-9CD2-6744B2D47BCC}" type="datetimeFigureOut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E816-0601-4B84-B8A3-867EEF581A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3522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3E0EFF-83E3-4ACE-9CD2-6744B2D47BCC}" type="datetimeFigureOut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15E816-0601-4B84-B8A3-867EEF581A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5063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jp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67D1554-53CC-4F31-BD8A-096E017434F1}"/>
              </a:ext>
            </a:extLst>
          </p:cNvPr>
          <p:cNvSpPr txBox="1"/>
          <p:nvPr/>
        </p:nvSpPr>
        <p:spPr>
          <a:xfrm>
            <a:off x="175632" y="500410"/>
            <a:ext cx="3587842" cy="461665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sz="2400" b="1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ワンポイント　レッスン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3D4B08A-256D-433C-819F-040F01B98B49}"/>
              </a:ext>
            </a:extLst>
          </p:cNvPr>
          <p:cNvSpPr txBox="1"/>
          <p:nvPr/>
        </p:nvSpPr>
        <p:spPr>
          <a:xfrm>
            <a:off x="376503" y="1359220"/>
            <a:ext cx="1107996" cy="120032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sz="7200" b="1" dirty="0"/>
              <a:t>ぶ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D5E7360-BE2E-4432-A0E6-292C46C12311}"/>
              </a:ext>
            </a:extLst>
          </p:cNvPr>
          <p:cNvSpPr txBox="1"/>
          <p:nvPr/>
        </p:nvSpPr>
        <p:spPr>
          <a:xfrm>
            <a:off x="1809285" y="1520865"/>
            <a:ext cx="1569660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7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ブラウザ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167ACA1-42E0-4CB5-993B-5B6C892D3B58}"/>
              </a:ext>
            </a:extLst>
          </p:cNvPr>
          <p:cNvSpPr txBox="1"/>
          <p:nvPr/>
        </p:nvSpPr>
        <p:spPr>
          <a:xfrm>
            <a:off x="203197" y="2829925"/>
            <a:ext cx="503214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7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・インターネットを見るアプリ</a:t>
            </a:r>
            <a:endParaRPr lang="en-US" altLang="ja-JP" sz="2700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r>
              <a:rPr lang="ja-JP" altLang="en-US" sz="27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</a:t>
            </a:r>
            <a:r>
              <a:rPr lang="ja-JP" altLang="en-US" sz="2000" dirty="0">
                <a:solidFill>
                  <a:srgbClr val="00B0F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これがないと始まらない</a:t>
            </a:r>
            <a:endParaRPr lang="en-US" altLang="ja-JP" sz="2700" dirty="0">
              <a:solidFill>
                <a:srgbClr val="00B0F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77EB5033-10F5-A3B2-949A-56722234D2D0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7799" y="1006851"/>
            <a:ext cx="968749" cy="968749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A7C20DC4-B022-0116-9886-4665BB710D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3359" y="957074"/>
            <a:ext cx="1268824" cy="1068302"/>
          </a:xfrm>
          <a:prstGeom prst="rect">
            <a:avLst/>
          </a:prstGeom>
        </p:spPr>
      </p:pic>
      <p:pic>
        <p:nvPicPr>
          <p:cNvPr id="11" name="図 10" descr="ロゴ, アイコン, 会社名&#10;&#10;自動的に生成された説明">
            <a:extLst>
              <a:ext uri="{FF2B5EF4-FFF2-40B4-BE49-F238E27FC236}">
                <a16:creationId xmlns:a16="http://schemas.microsoft.com/office/drawing/2014/main" id="{3C023FD8-0447-D7E2-A121-4FF5F168AF2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995" y="910781"/>
            <a:ext cx="1107996" cy="1107996"/>
          </a:xfrm>
          <a:prstGeom prst="rect">
            <a:avLst/>
          </a:prstGeom>
        </p:spPr>
      </p:pic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C92A73E-2F74-C93E-9EED-0F95F2F82C1A}"/>
              </a:ext>
            </a:extLst>
          </p:cNvPr>
          <p:cNvSpPr txBox="1"/>
          <p:nvPr/>
        </p:nvSpPr>
        <p:spPr>
          <a:xfrm>
            <a:off x="175632" y="3799747"/>
            <a:ext cx="66030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7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・各社のアプリがある。</a:t>
            </a:r>
            <a:endParaRPr lang="en-US" altLang="ja-JP" sz="2700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r>
              <a:rPr lang="ja-JP" altLang="en-US" sz="27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どれでも</a:t>
            </a:r>
            <a:r>
              <a:rPr lang="en-US" altLang="ja-JP" sz="27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OK</a:t>
            </a:r>
            <a:r>
              <a:rPr lang="ja-JP" altLang="en-US" sz="27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、複数使っても</a:t>
            </a:r>
            <a:r>
              <a:rPr lang="en-US" altLang="ja-JP" sz="27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OK</a:t>
            </a:r>
            <a:r>
              <a:rPr lang="ja-JP" altLang="en-US" sz="27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（無料）</a:t>
            </a:r>
            <a:endParaRPr lang="en-US" altLang="ja-JP" sz="2700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93FAC5F1-7ADB-0509-C23D-664835896A94}"/>
              </a:ext>
            </a:extLst>
          </p:cNvPr>
          <p:cNvSpPr txBox="1"/>
          <p:nvPr/>
        </p:nvSpPr>
        <p:spPr>
          <a:xfrm>
            <a:off x="223285" y="4871187"/>
            <a:ext cx="5420074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7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・スマホ、パソコン、</a:t>
            </a:r>
            <a:r>
              <a:rPr lang="en-US" altLang="ja-JP" sz="27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TV</a:t>
            </a:r>
            <a:r>
              <a:rPr lang="ja-JP" altLang="en-US" sz="27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で使う。</a:t>
            </a:r>
            <a:endParaRPr lang="en-US" altLang="ja-JP" sz="2700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3ED3F1F0-74AE-64A7-AC08-B4625BC3C4A5}"/>
              </a:ext>
            </a:extLst>
          </p:cNvPr>
          <p:cNvSpPr txBox="1"/>
          <p:nvPr/>
        </p:nvSpPr>
        <p:spPr>
          <a:xfrm>
            <a:off x="4450514" y="306014"/>
            <a:ext cx="2608406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7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代表的ブラウザ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89B117A5-2203-54F4-3019-63FDE3C9BAF3}"/>
              </a:ext>
            </a:extLst>
          </p:cNvPr>
          <p:cNvSpPr txBox="1"/>
          <p:nvPr/>
        </p:nvSpPr>
        <p:spPr>
          <a:xfrm>
            <a:off x="4189842" y="2004028"/>
            <a:ext cx="10823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Chrome</a:t>
            </a:r>
          </a:p>
          <a:p>
            <a:r>
              <a:rPr lang="ja-JP" altLang="en-US" sz="14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グーグル社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33FDDA06-79B9-5E48-3E3C-BF2A78273EEE}"/>
              </a:ext>
            </a:extLst>
          </p:cNvPr>
          <p:cNvSpPr txBox="1"/>
          <p:nvPr/>
        </p:nvSpPr>
        <p:spPr>
          <a:xfrm>
            <a:off x="5643359" y="2056056"/>
            <a:ext cx="162095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エッジ</a:t>
            </a:r>
            <a:endParaRPr lang="en-US" altLang="ja-JP" sz="1600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r>
              <a:rPr lang="ja-JP" altLang="en-US" sz="14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マイクロソフト社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4AA4439D-0456-533A-3991-807BE0BA8FDF}"/>
              </a:ext>
            </a:extLst>
          </p:cNvPr>
          <p:cNvSpPr txBox="1"/>
          <p:nvPr/>
        </p:nvSpPr>
        <p:spPr>
          <a:xfrm>
            <a:off x="7458267" y="2056056"/>
            <a:ext cx="108234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サファリ</a:t>
            </a:r>
            <a:endParaRPr lang="en-US" altLang="ja-JP" sz="1600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r>
              <a:rPr lang="ja-JP" altLang="en-US" sz="14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アップル社</a:t>
            </a:r>
          </a:p>
        </p:txBody>
      </p:sp>
      <p:pic>
        <p:nvPicPr>
          <p:cNvPr id="19" name="図 18">
            <a:extLst>
              <a:ext uri="{FF2B5EF4-FFF2-40B4-BE49-F238E27FC236}">
                <a16:creationId xmlns:a16="http://schemas.microsoft.com/office/drawing/2014/main" id="{AD459968-C742-C150-3DC8-FD0C352C9E3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30081" y="5953948"/>
            <a:ext cx="771633" cy="704948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DF071E9F-0D58-FC18-4C37-9FEB6FB9578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41651" y="5953948"/>
            <a:ext cx="752580" cy="724001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17C175BD-5F1B-F2FD-BD3D-F1E762342AB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42503" y="5973001"/>
            <a:ext cx="752580" cy="704948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E5A90C80-3143-D606-9437-7F56630E307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43355" y="5973001"/>
            <a:ext cx="842713" cy="766869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8EC1C6E4-6958-453B-DED5-FF6A0FD3ACD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520388" y="6016552"/>
            <a:ext cx="819264" cy="771633"/>
          </a:xfrm>
          <a:prstGeom prst="rect">
            <a:avLst/>
          </a:prstGeom>
        </p:spPr>
      </p:pic>
      <p:pic>
        <p:nvPicPr>
          <p:cNvPr id="29" name="図 28">
            <a:extLst>
              <a:ext uri="{FF2B5EF4-FFF2-40B4-BE49-F238E27FC236}">
                <a16:creationId xmlns:a16="http://schemas.microsoft.com/office/drawing/2014/main" id="{BF64B029-21D0-023F-D1B7-2A359F16A7A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473972" y="5982210"/>
            <a:ext cx="876422" cy="819264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602F1F98-41F6-9507-B5CC-9687636AAAB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527061" y="5992053"/>
            <a:ext cx="822598" cy="747817"/>
          </a:xfrm>
          <a:prstGeom prst="rect">
            <a:avLst/>
          </a:prstGeom>
        </p:spPr>
      </p:pic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D8DACE79-0303-103C-A44F-1F38CA451BAE}"/>
              </a:ext>
            </a:extLst>
          </p:cNvPr>
          <p:cNvSpPr txBox="1"/>
          <p:nvPr/>
        </p:nvSpPr>
        <p:spPr>
          <a:xfrm>
            <a:off x="1484499" y="5481817"/>
            <a:ext cx="43396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rgbClr val="00B0F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世の中には無数にブラウザがあります。</a:t>
            </a:r>
            <a:endParaRPr lang="en-US" altLang="ja-JP" dirty="0">
              <a:solidFill>
                <a:srgbClr val="00B0F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29531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7B78AFE-C441-47AB-AD43-727307D4A71E}"/>
              </a:ext>
            </a:extLst>
          </p:cNvPr>
          <p:cNvSpPr txBox="1"/>
          <p:nvPr/>
        </p:nvSpPr>
        <p:spPr>
          <a:xfrm>
            <a:off x="114069" y="82775"/>
            <a:ext cx="7023076" cy="117724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sz="3000" b="1" dirty="0">
                <a:solidFill>
                  <a:srgbClr val="FF0000"/>
                </a:solidFill>
              </a:rPr>
              <a:t>ブラウザとは</a:t>
            </a:r>
          </a:p>
          <a:p>
            <a:r>
              <a:rPr lang="ja-JP" altLang="en-US" sz="13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ブラウザとは、</a:t>
            </a:r>
            <a:r>
              <a:rPr lang="en-US" altLang="ja-JP" sz="13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WEB</a:t>
            </a:r>
            <a:r>
              <a:rPr lang="ja-JP" altLang="en-US" sz="13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サイトを閲覧するために使うソフトのこと。</a:t>
            </a:r>
            <a:endParaRPr lang="en-US" altLang="ja-JP" sz="135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3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もとになる英単語は「閲覧する」という動詞の</a:t>
            </a:r>
            <a:r>
              <a:rPr lang="en-US" altLang="ja-JP" sz="13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browse</a:t>
            </a:r>
            <a:r>
              <a:rPr lang="ja-JP" altLang="en-US" sz="13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。</a:t>
            </a:r>
            <a:endParaRPr lang="en-US" altLang="ja-JP" sz="135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13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その名詞形である</a:t>
            </a:r>
            <a:r>
              <a:rPr lang="en-US" altLang="ja-JP" sz="13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browser</a:t>
            </a:r>
            <a:r>
              <a:rPr lang="ja-JP" altLang="en-US" sz="13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が閲覧ソフトという意味になり、ブラウザと呼ばれています。</a:t>
            </a: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DDDFC032-F813-9DF9-5C68-DB80D6B8B7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3802542"/>
              </p:ext>
            </p:extLst>
          </p:nvPr>
        </p:nvGraphicFramePr>
        <p:xfrm>
          <a:off x="259650" y="1454199"/>
          <a:ext cx="7609633" cy="5181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0106">
                  <a:extLst>
                    <a:ext uri="{9D8B030D-6E8A-4147-A177-3AD203B41FA5}">
                      <a16:colId xmlns:a16="http://schemas.microsoft.com/office/drawing/2014/main" val="3001880148"/>
                    </a:ext>
                  </a:extLst>
                </a:gridCol>
                <a:gridCol w="2574993">
                  <a:extLst>
                    <a:ext uri="{9D8B030D-6E8A-4147-A177-3AD203B41FA5}">
                      <a16:colId xmlns:a16="http://schemas.microsoft.com/office/drawing/2014/main" val="3589999326"/>
                    </a:ext>
                  </a:extLst>
                </a:gridCol>
                <a:gridCol w="2994534">
                  <a:extLst>
                    <a:ext uri="{9D8B030D-6E8A-4147-A177-3AD203B41FA5}">
                      <a16:colId xmlns:a16="http://schemas.microsoft.com/office/drawing/2014/main" val="3038403821"/>
                    </a:ext>
                  </a:extLst>
                </a:gridCol>
              </a:tblGrid>
              <a:tr h="394698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２０世紀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２１世紀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891225"/>
                  </a:ext>
                </a:extLst>
              </a:tr>
              <a:tr h="62053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番組は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放送でみる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インターネットでみる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3715239"/>
                  </a:ext>
                </a:extLst>
              </a:tr>
              <a:tr h="389585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内容選択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チャネル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URL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5032123"/>
                  </a:ext>
                </a:extLst>
              </a:tr>
              <a:tr h="432079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何で？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テレビ画面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ブラウザ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5482687"/>
                  </a:ext>
                </a:extLst>
              </a:tr>
              <a:tr h="62053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メーカー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ソニー、東芝、</a:t>
                      </a:r>
                      <a:endParaRPr kumimoji="1" lang="en-US" altLang="ja-JP" dirty="0"/>
                    </a:p>
                    <a:p>
                      <a:r>
                        <a:rPr kumimoji="1" lang="ja-JP" altLang="en-US" dirty="0"/>
                        <a:t>松下、日立など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マイクロソフト、アップル、グーグルなど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8222609"/>
                  </a:ext>
                </a:extLst>
              </a:tr>
              <a:tr h="62053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画面はどこに？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テレビ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パソコン、スマホ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9101554"/>
                  </a:ext>
                </a:extLst>
              </a:tr>
              <a:tr h="62053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入手方法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電気屋で購入（有料）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各サイトからダウンロード、インストール（無料）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0972218"/>
                  </a:ext>
                </a:extLst>
              </a:tr>
              <a:tr h="62053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古くなったら？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買い替え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アップデート（無料）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9838674"/>
                  </a:ext>
                </a:extLst>
              </a:tr>
              <a:tr h="62053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番組は？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NHK</a:t>
                      </a:r>
                      <a:r>
                        <a:rPr kumimoji="1" lang="ja-JP" altLang="en-US" dirty="0"/>
                        <a:t>、民放チャネル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err="1"/>
                        <a:t>Youtube</a:t>
                      </a:r>
                      <a:r>
                        <a:rPr kumimoji="1" lang="ja-JP" altLang="en-US" sz="1600" dirty="0"/>
                        <a:t>など動画</a:t>
                      </a:r>
                      <a:r>
                        <a:rPr kumimoji="1" lang="en-US" altLang="ja-JP" sz="1600" dirty="0"/>
                        <a:t>,Google</a:t>
                      </a:r>
                      <a:r>
                        <a:rPr kumimoji="1" lang="ja-JP" altLang="en-US" sz="1600" dirty="0"/>
                        <a:t>検索</a:t>
                      </a:r>
                      <a:r>
                        <a:rPr kumimoji="1" lang="en-US" altLang="ja-JP" sz="1600" dirty="0"/>
                        <a:t>,</a:t>
                      </a:r>
                      <a:r>
                        <a:rPr kumimoji="1" lang="ja-JP" altLang="en-US" sz="1600" dirty="0"/>
                        <a:t>音楽サイト、お店、ホテル、電車などなどなど</a:t>
                      </a:r>
                      <a:endParaRPr kumimoji="1" lang="en-US" altLang="ja-JP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3248707"/>
                  </a:ext>
                </a:extLst>
              </a:tr>
            </a:tbl>
          </a:graphicData>
        </a:graphic>
      </p:graphicFrame>
      <p:pic>
        <p:nvPicPr>
          <p:cNvPr id="1026" name="Picture 2" descr="レトロなブラウン管テレビのイラスト03 | イラスト無料・かわいいテンプレート">
            <a:extLst>
              <a:ext uri="{FF2B5EF4-FFF2-40B4-BE49-F238E27FC236}">
                <a16:creationId xmlns:a16="http://schemas.microsoft.com/office/drawing/2014/main" id="{6CAEA839-119B-DB93-9300-A2D97EFF4C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7134" y="1909186"/>
            <a:ext cx="664866" cy="49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パソコンをするかわいい女性の無料フリーイラスト - イラストストック">
            <a:extLst>
              <a:ext uri="{FF2B5EF4-FFF2-40B4-BE49-F238E27FC236}">
                <a16:creationId xmlns:a16="http://schemas.microsoft.com/office/drawing/2014/main" id="{55E20DA7-6BB5-A6DC-9090-30CDA804CD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7145" y="1810244"/>
            <a:ext cx="551906" cy="696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42135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</TotalTime>
  <Words>207</Words>
  <Application>Microsoft Office PowerPoint</Application>
  <PresentationFormat>画面に合わせる (4:3)</PresentationFormat>
  <Paragraphs>47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BIZ UDゴシック</vt:lpstr>
      <vt:lpstr>HGS創英角ｺﾞｼｯｸUB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iwamoto koji</dc:creator>
  <cp:lastModifiedBy>koji iwamoto</cp:lastModifiedBy>
  <cp:revision>25</cp:revision>
  <dcterms:created xsi:type="dcterms:W3CDTF">2021-10-05T00:10:37Z</dcterms:created>
  <dcterms:modified xsi:type="dcterms:W3CDTF">2026-02-04T22:37:52Z</dcterms:modified>
</cp:coreProperties>
</file>