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2" r:id="rId3"/>
    <p:sldId id="303" r:id="rId4"/>
    <p:sldId id="293" r:id="rId5"/>
    <p:sldId id="298" r:id="rId6"/>
    <p:sldId id="294" r:id="rId7"/>
    <p:sldId id="295" r:id="rId8"/>
    <p:sldId id="296" r:id="rId9"/>
    <p:sldId id="297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moto koji" initials="ik" lastIdx="2" clrIdx="0">
    <p:extLst>
      <p:ext uri="{19B8F6BF-5375-455C-9EA6-DF929625EA0E}">
        <p15:presenceInfo xmlns:p15="http://schemas.microsoft.com/office/powerpoint/2012/main" userId="e0f2a9fca6a0dc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0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25FE-5DD6-4D22-998D-AA7B6956D134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E9C6-BB84-40AD-8254-BA9439FFD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AF6-F4F3-4D5B-AD9C-B2555F73770C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AAC0-D60B-4A93-91BE-8F75B373401F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D3F-14E8-4DD4-90D0-091B3F39157D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890-8556-4CC2-BB18-6EE9DA3C9EA1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FDC-2409-421A-9672-EB8D6E797845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2893-D5CA-4256-B4C7-06D095B6FB6C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B4B6-1E39-4439-92E7-DECAD378B250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FBC-2EFC-463E-9127-C58A08CC96F8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D35C-EE67-4E8C-A0DE-1AA6105BAF04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99D-AFBB-4141-8291-07288943AE5C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6AD8-3D72-49DF-9314-94FAB166438A}" type="datetime1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9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70" y="105832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dirty="0"/>
              <a:t>スマホで撮影した写真を使って思い出を作ろう！</a:t>
            </a:r>
            <a:endParaRPr kumimoji="1" lang="en-US" altLang="ja-JP" sz="2400" b="1" dirty="0"/>
          </a:p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復習）です。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04789" y="956850"/>
            <a:ext cx="7882769" cy="1637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pic>
        <p:nvPicPr>
          <p:cNvPr id="8" name="図 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E6F47AA-CCEA-BB18-701B-9B3C0A14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8505" y="4579494"/>
            <a:ext cx="1905002" cy="2303755"/>
          </a:xfrm>
          <a:prstGeom prst="rect">
            <a:avLst/>
          </a:prstGeom>
        </p:spPr>
      </p:pic>
      <p:pic>
        <p:nvPicPr>
          <p:cNvPr id="11" name="Picture 2" descr="iPhone 8 128 GB - スペースグレイ - SIMフリー">
            <a:extLst>
              <a:ext uri="{FF2B5EF4-FFF2-40B4-BE49-F238E27FC236}">
                <a16:creationId xmlns:a16="http://schemas.microsoft.com/office/drawing/2014/main" id="{D8C8DE84-08FE-4711-EDA8-F70657EC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" y="3319905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01764FF2-685D-FCE5-A9D7-4CCF0BB8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75" y="4579494"/>
            <a:ext cx="1588275" cy="1056558"/>
          </a:xfrm>
          <a:prstGeom prst="rect">
            <a:avLst/>
          </a:prstGeom>
        </p:spPr>
      </p:pic>
      <p:pic>
        <p:nvPicPr>
          <p:cNvPr id="13" name="図 1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266AB81-61BB-69E3-36C0-62C9BBF23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2" y="4123248"/>
            <a:ext cx="1405847" cy="1307438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E4169993-E1C1-A94B-6AB1-9939065D5817}"/>
              </a:ext>
            </a:extLst>
          </p:cNvPr>
          <p:cNvSpPr/>
          <p:nvPr/>
        </p:nvSpPr>
        <p:spPr>
          <a:xfrm>
            <a:off x="3710657" y="4374128"/>
            <a:ext cx="1347186" cy="976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C1EB36-D677-A180-A333-2248E680D672}"/>
              </a:ext>
            </a:extLst>
          </p:cNvPr>
          <p:cNvSpPr txBox="1"/>
          <p:nvPr/>
        </p:nvSpPr>
        <p:spPr>
          <a:xfrm>
            <a:off x="1591967" y="573137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方法は何通りかあります。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916399-B874-D062-2830-51C1CC2038DB}"/>
              </a:ext>
            </a:extLst>
          </p:cNvPr>
          <p:cNvSpPr txBox="1"/>
          <p:nvPr/>
        </p:nvSpPr>
        <p:spPr>
          <a:xfrm>
            <a:off x="1510075" y="6228610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SD</a:t>
            </a:r>
            <a:r>
              <a:rPr kumimoji="1" lang="ja-JP" altLang="en-US" sz="2400" b="1" dirty="0"/>
              <a:t>カード、</a:t>
            </a:r>
            <a:r>
              <a:rPr kumimoji="1" lang="en-US" altLang="ja-JP" sz="2400" b="1" dirty="0"/>
              <a:t>USB</a:t>
            </a:r>
            <a:r>
              <a:rPr kumimoji="1" lang="ja-JP" altLang="en-US" sz="2400" b="1" dirty="0"/>
              <a:t>コードを使うなど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6E51E1-411F-C2A5-8AC2-3F35EEA14F9E}"/>
              </a:ext>
            </a:extLst>
          </p:cNvPr>
          <p:cNvSpPr txBox="1"/>
          <p:nvPr/>
        </p:nvSpPr>
        <p:spPr>
          <a:xfrm>
            <a:off x="2250520" y="2734752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できる人は複数を一度にダウンロードする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方法を！！</a:t>
            </a:r>
          </a:p>
        </p:txBody>
      </p:sp>
    </p:spTree>
    <p:extLst>
      <p:ext uri="{BB962C8B-B14F-4D97-AF65-F5344CB8AC3E}">
        <p14:creationId xmlns:p14="http://schemas.microsoft.com/office/powerpoint/2010/main" val="205591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4" y="3900771"/>
            <a:ext cx="2041042" cy="2178256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309" y="4691500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81" y="5460531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231496" y="217798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ダウンロード先は？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577556" y="3670178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6B57FF31-829E-8767-3DCD-D0A74F79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68" y="2771837"/>
            <a:ext cx="936659" cy="623088"/>
          </a:xfrm>
          <a:prstGeom prst="rect">
            <a:avLst/>
          </a:prstGeom>
        </p:spPr>
      </p:pic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9" y="4264932"/>
            <a:ext cx="936659" cy="6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15338BA-4E5A-82B1-B1BC-2102F424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2226" y="2086085"/>
            <a:ext cx="1905002" cy="23037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00035"/>
            <a:ext cx="1495616" cy="1596162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01533" y="219726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91" y="4374065"/>
            <a:ext cx="936659" cy="623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1" y="3058799"/>
            <a:ext cx="4992221" cy="3652719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</p:cNvCxnSpPr>
          <p:nvPr/>
        </p:nvCxnSpPr>
        <p:spPr>
          <a:xfrm flipH="1">
            <a:off x="4571999" y="4805382"/>
            <a:ext cx="1947892" cy="396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3163861" y="583191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挿入→画像</a:t>
            </a:r>
          </a:p>
        </p:txBody>
      </p:sp>
    </p:spTree>
    <p:extLst>
      <p:ext uri="{BB962C8B-B14F-4D97-AF65-F5344CB8AC3E}">
        <p14:creationId xmlns:p14="http://schemas.microsoft.com/office/powerpoint/2010/main" val="338679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0B0312-CD57-C512-B0E9-D3C03966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01" y="3006569"/>
            <a:ext cx="4212237" cy="26740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91" y="1916366"/>
            <a:ext cx="1079394" cy="115195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98678" y="205272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5" y="3771987"/>
            <a:ext cx="762225" cy="507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00" y="2859249"/>
            <a:ext cx="4374765" cy="36527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4121483" y="610464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または　２画面開いてドラッグ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86074" y="4025512"/>
            <a:ext cx="3613211" cy="715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中級編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95250" y="1212660"/>
            <a:ext cx="8677275" cy="7324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371474" y="1348062"/>
            <a:ext cx="8104773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スマホのアルバム写真をパワーポイントに貼りつける</a:t>
            </a:r>
            <a:endParaRPr lang="en-US" altLang="ja-JP" b="1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886427-74BB-EBDF-9DBF-9C7DFEB7BBE9}"/>
              </a:ext>
            </a:extLst>
          </p:cNvPr>
          <p:cNvSpPr txBox="1"/>
          <p:nvPr/>
        </p:nvSpPr>
        <p:spPr>
          <a:xfrm>
            <a:off x="470616" y="345553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①アルバムを作る</a:t>
            </a:r>
          </a:p>
        </p:txBody>
      </p:sp>
      <p:pic>
        <p:nvPicPr>
          <p:cNvPr id="5" name="Picture 2" descr="iPhone 8 128 GB - スペースグレイ - SIMフリー">
            <a:extLst>
              <a:ext uri="{FF2B5EF4-FFF2-40B4-BE49-F238E27FC236}">
                <a16:creationId xmlns:a16="http://schemas.microsoft.com/office/drawing/2014/main" id="{B8D2BF57-5F04-11B2-983E-3D848266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3" y="2153164"/>
            <a:ext cx="1119192" cy="11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DBA7BE2-8EBE-78C2-A5D0-55FA1FA7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2501" y="1956430"/>
            <a:ext cx="1354194" cy="1637652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F2DD9FB-74C1-50ED-E571-86F44D2147DB}"/>
              </a:ext>
            </a:extLst>
          </p:cNvPr>
          <p:cNvSpPr/>
          <p:nvPr/>
        </p:nvSpPr>
        <p:spPr>
          <a:xfrm>
            <a:off x="3028950" y="3824871"/>
            <a:ext cx="1543050" cy="3333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AF113D-9FB3-3C2E-94A3-8F5C51232B00}"/>
              </a:ext>
            </a:extLst>
          </p:cNvPr>
          <p:cNvSpPr txBox="1"/>
          <p:nvPr/>
        </p:nvSpPr>
        <p:spPr>
          <a:xfrm>
            <a:off x="3002340" y="325858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②アルバムを</a:t>
            </a:r>
            <a:endParaRPr kumimoji="1" lang="en-US" altLang="ja-JP" b="1" dirty="0"/>
          </a:p>
          <a:p>
            <a:r>
              <a:rPr kumimoji="1" lang="ja-JP" altLang="en-US" b="1" dirty="0"/>
              <a:t>ダウンロード</a:t>
            </a:r>
          </a:p>
        </p:txBody>
      </p:sp>
      <p:pic>
        <p:nvPicPr>
          <p:cNvPr id="10" name="図 9" descr="ゲーム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BCD84113-E464-5A63-6EC1-7A2CB62C2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8" y="3991558"/>
            <a:ext cx="1272700" cy="198486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3B99C54-044E-B8AA-B039-D7F1CA701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01" y="3381958"/>
            <a:ext cx="1121134" cy="1289303"/>
          </a:xfrm>
          <a:prstGeom prst="rect">
            <a:avLst/>
          </a:prstGeom>
        </p:spPr>
      </p:pic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0DDD9F2B-365F-13A7-2095-1E2007CBDCEC}"/>
              </a:ext>
            </a:extLst>
          </p:cNvPr>
          <p:cNvSpPr/>
          <p:nvPr/>
        </p:nvSpPr>
        <p:spPr>
          <a:xfrm>
            <a:off x="6457950" y="3616976"/>
            <a:ext cx="2018297" cy="1054285"/>
          </a:xfrm>
          <a:prstGeom prst="wedgeEllipseCallout">
            <a:avLst>
              <a:gd name="adj1" fmla="val -59156"/>
              <a:gd name="adj2" fmla="val -3575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C1FE71-47E5-318B-1D0F-1138817DBC8A}"/>
              </a:ext>
            </a:extLst>
          </p:cNvPr>
          <p:cNvSpPr txBox="1"/>
          <p:nvPr/>
        </p:nvSpPr>
        <p:spPr>
          <a:xfrm>
            <a:off x="6675754" y="382487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一旦まとまって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ダウンロードされる</a:t>
            </a:r>
            <a:endParaRPr kumimoji="1" lang="en-US" altLang="ja-JP" sz="1400" b="1" dirty="0"/>
          </a:p>
        </p:txBody>
      </p:sp>
      <p:pic>
        <p:nvPicPr>
          <p:cNvPr id="18" name="図 17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1BDBE8BF-D749-21DE-674A-EB055F7A4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01" y="5123425"/>
            <a:ext cx="2018297" cy="1405779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31CACC87-A7D4-5C63-F62F-2795D95ACD9C}"/>
              </a:ext>
            </a:extLst>
          </p:cNvPr>
          <p:cNvSpPr/>
          <p:nvPr/>
        </p:nvSpPr>
        <p:spPr>
          <a:xfrm rot="5400000">
            <a:off x="5708220" y="4750932"/>
            <a:ext cx="656131" cy="3333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4EB8B2-6037-CC56-362E-7DD02FB66097}"/>
              </a:ext>
            </a:extLst>
          </p:cNvPr>
          <p:cNvSpPr txBox="1"/>
          <p:nvPr/>
        </p:nvSpPr>
        <p:spPr>
          <a:xfrm>
            <a:off x="3499016" y="56453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③すべて展開</a:t>
            </a:r>
          </a:p>
        </p:txBody>
      </p:sp>
    </p:spTree>
    <p:extLst>
      <p:ext uri="{BB962C8B-B14F-4D97-AF65-F5344CB8AC3E}">
        <p14:creationId xmlns:p14="http://schemas.microsoft.com/office/powerpoint/2010/main" val="195130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23AD3-FCCE-75DF-87CB-350E0731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レストランのブースに座っている子供&#10;&#10;AI 生成コンテンツは誤りを含む可能性があります。">
            <a:extLst>
              <a:ext uri="{FF2B5EF4-FFF2-40B4-BE49-F238E27FC236}">
                <a16:creationId xmlns:a16="http://schemas.microsoft.com/office/drawing/2014/main" id="{9A05709A-D2EB-26B6-70F6-13E245C4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2003931"/>
            <a:ext cx="5769778" cy="3010696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225BA1-DD8B-285C-D8D2-73D4C0E423D4}"/>
              </a:ext>
            </a:extLst>
          </p:cNvPr>
          <p:cNvSpPr txBox="1">
            <a:spLocks/>
          </p:cNvSpPr>
          <p:nvPr/>
        </p:nvSpPr>
        <p:spPr>
          <a:xfrm>
            <a:off x="0" y="131178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中級編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96F965A-C870-693A-5315-B91746A8021F}"/>
              </a:ext>
            </a:extLst>
          </p:cNvPr>
          <p:cNvSpPr/>
          <p:nvPr/>
        </p:nvSpPr>
        <p:spPr>
          <a:xfrm>
            <a:off x="95250" y="1022160"/>
            <a:ext cx="8677275" cy="7324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ACFAFFD2-58A7-55B2-DEC1-B8B386C30038}"/>
              </a:ext>
            </a:extLst>
          </p:cNvPr>
          <p:cNvSpPr txBox="1">
            <a:spLocks/>
          </p:cNvSpPr>
          <p:nvPr/>
        </p:nvSpPr>
        <p:spPr>
          <a:xfrm>
            <a:off x="371474" y="1157562"/>
            <a:ext cx="8104773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スマホのアルバム写真をパワーポイントに貼りつける</a:t>
            </a:r>
            <a:endParaRPr lang="en-US" altLang="ja-JP" b="1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FAD33A7-C275-0F5F-5DF2-475F077E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00" y="2067824"/>
            <a:ext cx="1693517" cy="301069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A68BB8F-5A59-8E32-1A21-65DEA47A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9739">
            <a:off x="727840" y="3935189"/>
            <a:ext cx="2015628" cy="1133791"/>
          </a:xfrm>
          <a:prstGeom prst="rect">
            <a:avLst/>
          </a:prstGeom>
        </p:spPr>
      </p:pic>
      <p:pic>
        <p:nvPicPr>
          <p:cNvPr id="24" name="図 23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5C3E3D59-3842-1B4F-4AA0-9264E253B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1977">
            <a:off x="4436464" y="3893889"/>
            <a:ext cx="1928930" cy="108502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BAEDD62-B5FF-95C7-1DB2-21CFBA00CA99}"/>
              </a:ext>
            </a:extLst>
          </p:cNvPr>
          <p:cNvSpPr txBox="1"/>
          <p:nvPr/>
        </p:nvSpPr>
        <p:spPr>
          <a:xfrm>
            <a:off x="190499" y="5660746"/>
            <a:ext cx="6915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川西小学校対象　出張ロボット教室（第１回）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1DE7E9-8021-344C-D8E5-A8B94341D248}"/>
              </a:ext>
            </a:extLst>
          </p:cNvPr>
          <p:cNvSpPr txBox="1"/>
          <p:nvPr/>
        </p:nvSpPr>
        <p:spPr>
          <a:xfrm>
            <a:off x="5095152" y="6315705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2025/12/27(</a:t>
            </a:r>
            <a:r>
              <a:rPr kumimoji="1" lang="ja-JP" altLang="en-US" sz="20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土）川西文化会館</a:t>
            </a:r>
          </a:p>
        </p:txBody>
      </p:sp>
      <p:grpSp>
        <p:nvGrpSpPr>
          <p:cNvPr id="32" name="グラフィックス 30" descr="天使の顔 (塗りつぶし) 単色塗りつぶし">
            <a:extLst>
              <a:ext uri="{FF2B5EF4-FFF2-40B4-BE49-F238E27FC236}">
                <a16:creationId xmlns:a16="http://schemas.microsoft.com/office/drawing/2014/main" id="{D44068CD-DAFD-51B1-7CB2-D41FEBF745C0}"/>
              </a:ext>
            </a:extLst>
          </p:cNvPr>
          <p:cNvGrpSpPr/>
          <p:nvPr/>
        </p:nvGrpSpPr>
        <p:grpSpPr>
          <a:xfrm>
            <a:off x="1371600" y="2543175"/>
            <a:ext cx="438150" cy="508892"/>
            <a:chOff x="4210050" y="2990850"/>
            <a:chExt cx="723900" cy="8001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99A1E24-7314-F29E-F411-EA81155C9CDB}"/>
                </a:ext>
              </a:extLst>
            </p:cNvPr>
            <p:cNvSpPr/>
            <p:nvPr/>
          </p:nvSpPr>
          <p:spPr>
            <a:xfrm>
              <a:off x="4210050" y="3067050"/>
              <a:ext cx="723900" cy="723900"/>
            </a:xfrm>
            <a:custGeom>
              <a:avLst/>
              <a:gdLst>
                <a:gd name="csX0" fmla="*/ 361950 w 723900"/>
                <a:gd name="csY0" fmla="*/ 0 h 723900"/>
                <a:gd name="csX1" fmla="*/ 0 w 723900"/>
                <a:gd name="csY1" fmla="*/ 361950 h 723900"/>
                <a:gd name="csX2" fmla="*/ 361950 w 723900"/>
                <a:gd name="csY2" fmla="*/ 723900 h 723900"/>
                <a:gd name="csX3" fmla="*/ 723900 w 723900"/>
                <a:gd name="csY3" fmla="*/ 361950 h 723900"/>
                <a:gd name="csX4" fmla="*/ 361950 w 723900"/>
                <a:gd name="csY4" fmla="*/ 0 h 723900"/>
                <a:gd name="csX5" fmla="*/ 145352 w 723900"/>
                <a:gd name="csY5" fmla="*/ 345662 h 723900"/>
                <a:gd name="csX6" fmla="*/ 130683 w 723900"/>
                <a:gd name="csY6" fmla="*/ 323088 h 723900"/>
                <a:gd name="csX7" fmla="*/ 243707 w 723900"/>
                <a:gd name="csY7" fmla="*/ 249804 h 723900"/>
                <a:gd name="csX8" fmla="*/ 316992 w 723900"/>
                <a:gd name="csY8" fmla="*/ 323088 h 723900"/>
                <a:gd name="csX9" fmla="*/ 301467 w 723900"/>
                <a:gd name="csY9" fmla="*/ 345106 h 723900"/>
                <a:gd name="csX10" fmla="*/ 279749 w 723900"/>
                <a:gd name="csY10" fmla="*/ 330994 h 723900"/>
                <a:gd name="csX11" fmla="*/ 212006 w 723900"/>
                <a:gd name="csY11" fmla="*/ 286914 h 723900"/>
                <a:gd name="csX12" fmla="*/ 167926 w 723900"/>
                <a:gd name="csY12" fmla="*/ 330994 h 723900"/>
                <a:gd name="csX13" fmla="*/ 145352 w 723900"/>
                <a:gd name="csY13" fmla="*/ 345662 h 723900"/>
                <a:gd name="csX14" fmla="*/ 550831 w 723900"/>
                <a:gd name="csY14" fmla="*/ 516446 h 723900"/>
                <a:gd name="csX15" fmla="*/ 216941 w 723900"/>
                <a:gd name="csY15" fmla="*/ 560318 h 723900"/>
                <a:gd name="csX16" fmla="*/ 173069 w 723900"/>
                <a:gd name="csY16" fmla="*/ 516446 h 723900"/>
                <a:gd name="csX17" fmla="*/ 176546 w 723900"/>
                <a:gd name="csY17" fmla="*/ 489728 h 723900"/>
                <a:gd name="csX18" fmla="*/ 203264 w 723900"/>
                <a:gd name="csY18" fmla="*/ 493205 h 723900"/>
                <a:gd name="csX19" fmla="*/ 483722 w 723900"/>
                <a:gd name="csY19" fmla="*/ 530119 h 723900"/>
                <a:gd name="csX20" fmla="*/ 520637 w 723900"/>
                <a:gd name="csY20" fmla="*/ 493205 h 723900"/>
                <a:gd name="csX21" fmla="*/ 547354 w 723900"/>
                <a:gd name="csY21" fmla="*/ 489728 h 723900"/>
                <a:gd name="csX22" fmla="*/ 550831 w 723900"/>
                <a:gd name="csY22" fmla="*/ 516446 h 723900"/>
                <a:gd name="csX23" fmla="*/ 578549 w 723900"/>
                <a:gd name="csY23" fmla="*/ 345662 h 723900"/>
                <a:gd name="csX24" fmla="*/ 555974 w 723900"/>
                <a:gd name="csY24" fmla="*/ 330994 h 723900"/>
                <a:gd name="csX25" fmla="*/ 488231 w 723900"/>
                <a:gd name="csY25" fmla="*/ 286914 h 723900"/>
                <a:gd name="csX26" fmla="*/ 444151 w 723900"/>
                <a:gd name="csY26" fmla="*/ 330994 h 723900"/>
                <a:gd name="csX27" fmla="*/ 421020 w 723900"/>
                <a:gd name="csY27" fmla="*/ 344806 h 723900"/>
                <a:gd name="csX28" fmla="*/ 406908 w 723900"/>
                <a:gd name="csY28" fmla="*/ 323088 h 723900"/>
                <a:gd name="csX29" fmla="*/ 519932 w 723900"/>
                <a:gd name="csY29" fmla="*/ 249803 h 723900"/>
                <a:gd name="csX30" fmla="*/ 593217 w 723900"/>
                <a:gd name="csY30" fmla="*/ 323088 h 723900"/>
                <a:gd name="csX31" fmla="*/ 578549 w 723900"/>
                <a:gd name="csY31" fmla="*/ 345662 h 723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145352" y="345662"/>
                  </a:moveTo>
                  <a:cubicBezTo>
                    <a:pt x="135072" y="343472"/>
                    <a:pt x="128507" y="333371"/>
                    <a:pt x="130683" y="323088"/>
                  </a:cubicBezTo>
                  <a:cubicBezTo>
                    <a:pt x="141657" y="271641"/>
                    <a:pt x="192259" y="238830"/>
                    <a:pt x="243707" y="249804"/>
                  </a:cubicBezTo>
                  <a:cubicBezTo>
                    <a:pt x="280450" y="257641"/>
                    <a:pt x="309155" y="286344"/>
                    <a:pt x="316992" y="323088"/>
                  </a:cubicBezTo>
                  <a:cubicBezTo>
                    <a:pt x="318785" y="333455"/>
                    <a:pt x="311834" y="343312"/>
                    <a:pt x="301467" y="345106"/>
                  </a:cubicBezTo>
                  <a:cubicBezTo>
                    <a:pt x="291652" y="346803"/>
                    <a:pt x="282186" y="340652"/>
                    <a:pt x="279749" y="330994"/>
                  </a:cubicBezTo>
                  <a:cubicBezTo>
                    <a:pt x="273214" y="300115"/>
                    <a:pt x="242885" y="280380"/>
                    <a:pt x="212006" y="286914"/>
                  </a:cubicBezTo>
                  <a:cubicBezTo>
                    <a:pt x="189887" y="291595"/>
                    <a:pt x="172606" y="308875"/>
                    <a:pt x="167926" y="330994"/>
                  </a:cubicBezTo>
                  <a:cubicBezTo>
                    <a:pt x="165736" y="341273"/>
                    <a:pt x="155635" y="347838"/>
                    <a:pt x="145352" y="345662"/>
                  </a:cubicBezTo>
                  <a:close/>
                  <a:moveTo>
                    <a:pt x="550831" y="516446"/>
                  </a:moveTo>
                  <a:cubicBezTo>
                    <a:pt x="470745" y="620761"/>
                    <a:pt x="321257" y="640404"/>
                    <a:pt x="216941" y="560318"/>
                  </a:cubicBezTo>
                  <a:cubicBezTo>
                    <a:pt x="200466" y="547669"/>
                    <a:pt x="185718" y="532920"/>
                    <a:pt x="173069" y="516446"/>
                  </a:cubicBezTo>
                  <a:cubicBezTo>
                    <a:pt x="166651" y="508107"/>
                    <a:pt x="168208" y="496146"/>
                    <a:pt x="176546" y="489728"/>
                  </a:cubicBezTo>
                  <a:cubicBezTo>
                    <a:pt x="184884" y="483310"/>
                    <a:pt x="196846" y="484866"/>
                    <a:pt x="203264" y="493205"/>
                  </a:cubicBezTo>
                  <a:cubicBezTo>
                    <a:pt x="270517" y="580845"/>
                    <a:pt x="396083" y="597372"/>
                    <a:pt x="483722" y="530119"/>
                  </a:cubicBezTo>
                  <a:cubicBezTo>
                    <a:pt x="497587" y="519479"/>
                    <a:pt x="509997" y="507069"/>
                    <a:pt x="520637" y="493205"/>
                  </a:cubicBezTo>
                  <a:cubicBezTo>
                    <a:pt x="527054" y="484866"/>
                    <a:pt x="539016" y="483310"/>
                    <a:pt x="547354" y="489728"/>
                  </a:cubicBezTo>
                  <a:cubicBezTo>
                    <a:pt x="555692" y="496146"/>
                    <a:pt x="557249" y="508107"/>
                    <a:pt x="550831" y="516446"/>
                  </a:cubicBezTo>
                  <a:close/>
                  <a:moveTo>
                    <a:pt x="578549" y="345662"/>
                  </a:moveTo>
                  <a:cubicBezTo>
                    <a:pt x="568265" y="347838"/>
                    <a:pt x="558164" y="341273"/>
                    <a:pt x="555974" y="330994"/>
                  </a:cubicBezTo>
                  <a:cubicBezTo>
                    <a:pt x="549439" y="300115"/>
                    <a:pt x="519110" y="280380"/>
                    <a:pt x="488231" y="286914"/>
                  </a:cubicBezTo>
                  <a:cubicBezTo>
                    <a:pt x="466112" y="291595"/>
                    <a:pt x="448831" y="308875"/>
                    <a:pt x="444151" y="330994"/>
                  </a:cubicBezTo>
                  <a:cubicBezTo>
                    <a:pt x="441577" y="341195"/>
                    <a:pt x="431222" y="347379"/>
                    <a:pt x="421020" y="344806"/>
                  </a:cubicBezTo>
                  <a:cubicBezTo>
                    <a:pt x="411361" y="342369"/>
                    <a:pt x="405211" y="332904"/>
                    <a:pt x="406908" y="323088"/>
                  </a:cubicBezTo>
                  <a:cubicBezTo>
                    <a:pt x="417882" y="271641"/>
                    <a:pt x="468484" y="238830"/>
                    <a:pt x="519932" y="249803"/>
                  </a:cubicBezTo>
                  <a:cubicBezTo>
                    <a:pt x="556675" y="257641"/>
                    <a:pt x="585380" y="286344"/>
                    <a:pt x="593217" y="323088"/>
                  </a:cubicBezTo>
                  <a:cubicBezTo>
                    <a:pt x="595393" y="333371"/>
                    <a:pt x="588828" y="343472"/>
                    <a:pt x="578549" y="34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D323CDF-FC6D-006F-80B5-E18A9644BCDE}"/>
                </a:ext>
              </a:extLst>
            </p:cNvPr>
            <p:cNvSpPr/>
            <p:nvPr/>
          </p:nvSpPr>
          <p:spPr>
            <a:xfrm>
              <a:off x="4248150" y="2990850"/>
              <a:ext cx="647700" cy="146399"/>
            </a:xfrm>
            <a:custGeom>
              <a:avLst/>
              <a:gdLst>
                <a:gd name="csX0" fmla="*/ 50673 w 647700"/>
                <a:gd name="csY0" fmla="*/ 146399 h 146399"/>
                <a:gd name="csX1" fmla="*/ 83439 w 647700"/>
                <a:gd name="csY1" fmla="*/ 118682 h 146399"/>
                <a:gd name="csX2" fmla="*/ 39719 w 647700"/>
                <a:gd name="csY2" fmla="*/ 95250 h 146399"/>
                <a:gd name="csX3" fmla="*/ 323850 w 647700"/>
                <a:gd name="csY3" fmla="*/ 38100 h 146399"/>
                <a:gd name="csX4" fmla="*/ 607981 w 647700"/>
                <a:gd name="csY4" fmla="*/ 95250 h 146399"/>
                <a:gd name="csX5" fmla="*/ 564261 w 647700"/>
                <a:gd name="csY5" fmla="*/ 118682 h 146399"/>
                <a:gd name="csX6" fmla="*/ 597027 w 647700"/>
                <a:gd name="csY6" fmla="*/ 146399 h 146399"/>
                <a:gd name="csX7" fmla="*/ 647700 w 647700"/>
                <a:gd name="csY7" fmla="*/ 95250 h 146399"/>
                <a:gd name="csX8" fmla="*/ 323850 w 647700"/>
                <a:gd name="csY8" fmla="*/ 0 h 146399"/>
                <a:gd name="csX9" fmla="*/ 0 w 647700"/>
                <a:gd name="csY9" fmla="*/ 95250 h 146399"/>
                <a:gd name="csX10" fmla="*/ 50673 w 647700"/>
                <a:gd name="csY10" fmla="*/ 146399 h 146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7700" h="146399">
                  <a:moveTo>
                    <a:pt x="50673" y="146399"/>
                  </a:moveTo>
                  <a:cubicBezTo>
                    <a:pt x="61087" y="136575"/>
                    <a:pt x="72024" y="127323"/>
                    <a:pt x="83439" y="118682"/>
                  </a:cubicBezTo>
                  <a:cubicBezTo>
                    <a:pt x="67414" y="113949"/>
                    <a:pt x="52533" y="105974"/>
                    <a:pt x="39719" y="95250"/>
                  </a:cubicBezTo>
                  <a:cubicBezTo>
                    <a:pt x="57150" y="76200"/>
                    <a:pt x="151448" y="38100"/>
                    <a:pt x="323850" y="38100"/>
                  </a:cubicBezTo>
                  <a:cubicBezTo>
                    <a:pt x="496253" y="38100"/>
                    <a:pt x="590550" y="76200"/>
                    <a:pt x="607981" y="95250"/>
                  </a:cubicBezTo>
                  <a:cubicBezTo>
                    <a:pt x="595167" y="105974"/>
                    <a:pt x="580286" y="113949"/>
                    <a:pt x="564261" y="118682"/>
                  </a:cubicBezTo>
                  <a:cubicBezTo>
                    <a:pt x="575676" y="127323"/>
                    <a:pt x="586613" y="136575"/>
                    <a:pt x="597027" y="146399"/>
                  </a:cubicBezTo>
                  <a:cubicBezTo>
                    <a:pt x="628650" y="131636"/>
                    <a:pt x="647700" y="114300"/>
                    <a:pt x="647700" y="95250"/>
                  </a:cubicBezTo>
                  <a:cubicBezTo>
                    <a:pt x="647700" y="42672"/>
                    <a:pt x="502730" y="0"/>
                    <a:pt x="323850" y="0"/>
                  </a:cubicBezTo>
                  <a:cubicBezTo>
                    <a:pt x="144971" y="0"/>
                    <a:pt x="0" y="42672"/>
                    <a:pt x="0" y="95250"/>
                  </a:cubicBezTo>
                  <a:cubicBezTo>
                    <a:pt x="0" y="114300"/>
                    <a:pt x="19050" y="131636"/>
                    <a:pt x="50673" y="146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5" name="グラフィックス 30" descr="天使の顔 (塗りつぶし) 単色塗りつぶし">
            <a:extLst>
              <a:ext uri="{FF2B5EF4-FFF2-40B4-BE49-F238E27FC236}">
                <a16:creationId xmlns:a16="http://schemas.microsoft.com/office/drawing/2014/main" id="{B8DB6457-BE1A-F2D2-2683-502AE1D5E550}"/>
              </a:ext>
            </a:extLst>
          </p:cNvPr>
          <p:cNvGrpSpPr/>
          <p:nvPr/>
        </p:nvGrpSpPr>
        <p:grpSpPr>
          <a:xfrm>
            <a:off x="1921831" y="2321485"/>
            <a:ext cx="392029" cy="334325"/>
            <a:chOff x="4210050" y="2990850"/>
            <a:chExt cx="723900" cy="8001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7CD7BA54-DF6A-5AED-C222-FC4E904716B6}"/>
                </a:ext>
              </a:extLst>
            </p:cNvPr>
            <p:cNvSpPr/>
            <p:nvPr/>
          </p:nvSpPr>
          <p:spPr>
            <a:xfrm>
              <a:off x="4210050" y="3067050"/>
              <a:ext cx="723900" cy="723900"/>
            </a:xfrm>
            <a:custGeom>
              <a:avLst/>
              <a:gdLst>
                <a:gd name="csX0" fmla="*/ 361950 w 723900"/>
                <a:gd name="csY0" fmla="*/ 0 h 723900"/>
                <a:gd name="csX1" fmla="*/ 0 w 723900"/>
                <a:gd name="csY1" fmla="*/ 361950 h 723900"/>
                <a:gd name="csX2" fmla="*/ 361950 w 723900"/>
                <a:gd name="csY2" fmla="*/ 723900 h 723900"/>
                <a:gd name="csX3" fmla="*/ 723900 w 723900"/>
                <a:gd name="csY3" fmla="*/ 361950 h 723900"/>
                <a:gd name="csX4" fmla="*/ 361950 w 723900"/>
                <a:gd name="csY4" fmla="*/ 0 h 723900"/>
                <a:gd name="csX5" fmla="*/ 145352 w 723900"/>
                <a:gd name="csY5" fmla="*/ 345662 h 723900"/>
                <a:gd name="csX6" fmla="*/ 130683 w 723900"/>
                <a:gd name="csY6" fmla="*/ 323088 h 723900"/>
                <a:gd name="csX7" fmla="*/ 243707 w 723900"/>
                <a:gd name="csY7" fmla="*/ 249804 h 723900"/>
                <a:gd name="csX8" fmla="*/ 316992 w 723900"/>
                <a:gd name="csY8" fmla="*/ 323088 h 723900"/>
                <a:gd name="csX9" fmla="*/ 301467 w 723900"/>
                <a:gd name="csY9" fmla="*/ 345106 h 723900"/>
                <a:gd name="csX10" fmla="*/ 279749 w 723900"/>
                <a:gd name="csY10" fmla="*/ 330994 h 723900"/>
                <a:gd name="csX11" fmla="*/ 212006 w 723900"/>
                <a:gd name="csY11" fmla="*/ 286914 h 723900"/>
                <a:gd name="csX12" fmla="*/ 167926 w 723900"/>
                <a:gd name="csY12" fmla="*/ 330994 h 723900"/>
                <a:gd name="csX13" fmla="*/ 145352 w 723900"/>
                <a:gd name="csY13" fmla="*/ 345662 h 723900"/>
                <a:gd name="csX14" fmla="*/ 550831 w 723900"/>
                <a:gd name="csY14" fmla="*/ 516446 h 723900"/>
                <a:gd name="csX15" fmla="*/ 216941 w 723900"/>
                <a:gd name="csY15" fmla="*/ 560318 h 723900"/>
                <a:gd name="csX16" fmla="*/ 173069 w 723900"/>
                <a:gd name="csY16" fmla="*/ 516446 h 723900"/>
                <a:gd name="csX17" fmla="*/ 176546 w 723900"/>
                <a:gd name="csY17" fmla="*/ 489728 h 723900"/>
                <a:gd name="csX18" fmla="*/ 203264 w 723900"/>
                <a:gd name="csY18" fmla="*/ 493205 h 723900"/>
                <a:gd name="csX19" fmla="*/ 483722 w 723900"/>
                <a:gd name="csY19" fmla="*/ 530119 h 723900"/>
                <a:gd name="csX20" fmla="*/ 520637 w 723900"/>
                <a:gd name="csY20" fmla="*/ 493205 h 723900"/>
                <a:gd name="csX21" fmla="*/ 547354 w 723900"/>
                <a:gd name="csY21" fmla="*/ 489728 h 723900"/>
                <a:gd name="csX22" fmla="*/ 550831 w 723900"/>
                <a:gd name="csY22" fmla="*/ 516446 h 723900"/>
                <a:gd name="csX23" fmla="*/ 578549 w 723900"/>
                <a:gd name="csY23" fmla="*/ 345662 h 723900"/>
                <a:gd name="csX24" fmla="*/ 555974 w 723900"/>
                <a:gd name="csY24" fmla="*/ 330994 h 723900"/>
                <a:gd name="csX25" fmla="*/ 488231 w 723900"/>
                <a:gd name="csY25" fmla="*/ 286914 h 723900"/>
                <a:gd name="csX26" fmla="*/ 444151 w 723900"/>
                <a:gd name="csY26" fmla="*/ 330994 h 723900"/>
                <a:gd name="csX27" fmla="*/ 421020 w 723900"/>
                <a:gd name="csY27" fmla="*/ 344806 h 723900"/>
                <a:gd name="csX28" fmla="*/ 406908 w 723900"/>
                <a:gd name="csY28" fmla="*/ 323088 h 723900"/>
                <a:gd name="csX29" fmla="*/ 519932 w 723900"/>
                <a:gd name="csY29" fmla="*/ 249803 h 723900"/>
                <a:gd name="csX30" fmla="*/ 593217 w 723900"/>
                <a:gd name="csY30" fmla="*/ 323088 h 723900"/>
                <a:gd name="csX31" fmla="*/ 578549 w 723900"/>
                <a:gd name="csY31" fmla="*/ 345662 h 723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145352" y="345662"/>
                  </a:moveTo>
                  <a:cubicBezTo>
                    <a:pt x="135072" y="343472"/>
                    <a:pt x="128507" y="333371"/>
                    <a:pt x="130683" y="323088"/>
                  </a:cubicBezTo>
                  <a:cubicBezTo>
                    <a:pt x="141657" y="271641"/>
                    <a:pt x="192259" y="238830"/>
                    <a:pt x="243707" y="249804"/>
                  </a:cubicBezTo>
                  <a:cubicBezTo>
                    <a:pt x="280450" y="257641"/>
                    <a:pt x="309155" y="286344"/>
                    <a:pt x="316992" y="323088"/>
                  </a:cubicBezTo>
                  <a:cubicBezTo>
                    <a:pt x="318785" y="333455"/>
                    <a:pt x="311834" y="343312"/>
                    <a:pt x="301467" y="345106"/>
                  </a:cubicBezTo>
                  <a:cubicBezTo>
                    <a:pt x="291652" y="346803"/>
                    <a:pt x="282186" y="340652"/>
                    <a:pt x="279749" y="330994"/>
                  </a:cubicBezTo>
                  <a:cubicBezTo>
                    <a:pt x="273214" y="300115"/>
                    <a:pt x="242885" y="280380"/>
                    <a:pt x="212006" y="286914"/>
                  </a:cubicBezTo>
                  <a:cubicBezTo>
                    <a:pt x="189887" y="291595"/>
                    <a:pt x="172606" y="308875"/>
                    <a:pt x="167926" y="330994"/>
                  </a:cubicBezTo>
                  <a:cubicBezTo>
                    <a:pt x="165736" y="341273"/>
                    <a:pt x="155635" y="347838"/>
                    <a:pt x="145352" y="345662"/>
                  </a:cubicBezTo>
                  <a:close/>
                  <a:moveTo>
                    <a:pt x="550831" y="516446"/>
                  </a:moveTo>
                  <a:cubicBezTo>
                    <a:pt x="470745" y="620761"/>
                    <a:pt x="321257" y="640404"/>
                    <a:pt x="216941" y="560318"/>
                  </a:cubicBezTo>
                  <a:cubicBezTo>
                    <a:pt x="200466" y="547669"/>
                    <a:pt x="185718" y="532920"/>
                    <a:pt x="173069" y="516446"/>
                  </a:cubicBezTo>
                  <a:cubicBezTo>
                    <a:pt x="166651" y="508107"/>
                    <a:pt x="168208" y="496146"/>
                    <a:pt x="176546" y="489728"/>
                  </a:cubicBezTo>
                  <a:cubicBezTo>
                    <a:pt x="184884" y="483310"/>
                    <a:pt x="196846" y="484866"/>
                    <a:pt x="203264" y="493205"/>
                  </a:cubicBezTo>
                  <a:cubicBezTo>
                    <a:pt x="270517" y="580845"/>
                    <a:pt x="396083" y="597372"/>
                    <a:pt x="483722" y="530119"/>
                  </a:cubicBezTo>
                  <a:cubicBezTo>
                    <a:pt x="497587" y="519479"/>
                    <a:pt x="509997" y="507069"/>
                    <a:pt x="520637" y="493205"/>
                  </a:cubicBezTo>
                  <a:cubicBezTo>
                    <a:pt x="527054" y="484866"/>
                    <a:pt x="539016" y="483310"/>
                    <a:pt x="547354" y="489728"/>
                  </a:cubicBezTo>
                  <a:cubicBezTo>
                    <a:pt x="555692" y="496146"/>
                    <a:pt x="557249" y="508107"/>
                    <a:pt x="550831" y="516446"/>
                  </a:cubicBezTo>
                  <a:close/>
                  <a:moveTo>
                    <a:pt x="578549" y="345662"/>
                  </a:moveTo>
                  <a:cubicBezTo>
                    <a:pt x="568265" y="347838"/>
                    <a:pt x="558164" y="341273"/>
                    <a:pt x="555974" y="330994"/>
                  </a:cubicBezTo>
                  <a:cubicBezTo>
                    <a:pt x="549439" y="300115"/>
                    <a:pt x="519110" y="280380"/>
                    <a:pt x="488231" y="286914"/>
                  </a:cubicBezTo>
                  <a:cubicBezTo>
                    <a:pt x="466112" y="291595"/>
                    <a:pt x="448831" y="308875"/>
                    <a:pt x="444151" y="330994"/>
                  </a:cubicBezTo>
                  <a:cubicBezTo>
                    <a:pt x="441577" y="341195"/>
                    <a:pt x="431222" y="347379"/>
                    <a:pt x="421020" y="344806"/>
                  </a:cubicBezTo>
                  <a:cubicBezTo>
                    <a:pt x="411361" y="342369"/>
                    <a:pt x="405211" y="332904"/>
                    <a:pt x="406908" y="323088"/>
                  </a:cubicBezTo>
                  <a:cubicBezTo>
                    <a:pt x="417882" y="271641"/>
                    <a:pt x="468484" y="238830"/>
                    <a:pt x="519932" y="249803"/>
                  </a:cubicBezTo>
                  <a:cubicBezTo>
                    <a:pt x="556675" y="257641"/>
                    <a:pt x="585380" y="286344"/>
                    <a:pt x="593217" y="323088"/>
                  </a:cubicBezTo>
                  <a:cubicBezTo>
                    <a:pt x="595393" y="333371"/>
                    <a:pt x="588828" y="343472"/>
                    <a:pt x="578549" y="34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F6AAC808-1150-5484-FDAD-C2700B7BD3A5}"/>
                </a:ext>
              </a:extLst>
            </p:cNvPr>
            <p:cNvSpPr/>
            <p:nvPr/>
          </p:nvSpPr>
          <p:spPr>
            <a:xfrm>
              <a:off x="4248150" y="2990850"/>
              <a:ext cx="647700" cy="146399"/>
            </a:xfrm>
            <a:custGeom>
              <a:avLst/>
              <a:gdLst>
                <a:gd name="csX0" fmla="*/ 50673 w 647700"/>
                <a:gd name="csY0" fmla="*/ 146399 h 146399"/>
                <a:gd name="csX1" fmla="*/ 83439 w 647700"/>
                <a:gd name="csY1" fmla="*/ 118682 h 146399"/>
                <a:gd name="csX2" fmla="*/ 39719 w 647700"/>
                <a:gd name="csY2" fmla="*/ 95250 h 146399"/>
                <a:gd name="csX3" fmla="*/ 323850 w 647700"/>
                <a:gd name="csY3" fmla="*/ 38100 h 146399"/>
                <a:gd name="csX4" fmla="*/ 607981 w 647700"/>
                <a:gd name="csY4" fmla="*/ 95250 h 146399"/>
                <a:gd name="csX5" fmla="*/ 564261 w 647700"/>
                <a:gd name="csY5" fmla="*/ 118682 h 146399"/>
                <a:gd name="csX6" fmla="*/ 597027 w 647700"/>
                <a:gd name="csY6" fmla="*/ 146399 h 146399"/>
                <a:gd name="csX7" fmla="*/ 647700 w 647700"/>
                <a:gd name="csY7" fmla="*/ 95250 h 146399"/>
                <a:gd name="csX8" fmla="*/ 323850 w 647700"/>
                <a:gd name="csY8" fmla="*/ 0 h 146399"/>
                <a:gd name="csX9" fmla="*/ 0 w 647700"/>
                <a:gd name="csY9" fmla="*/ 95250 h 146399"/>
                <a:gd name="csX10" fmla="*/ 50673 w 647700"/>
                <a:gd name="csY10" fmla="*/ 146399 h 146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7700" h="146399">
                  <a:moveTo>
                    <a:pt x="50673" y="146399"/>
                  </a:moveTo>
                  <a:cubicBezTo>
                    <a:pt x="61087" y="136575"/>
                    <a:pt x="72024" y="127323"/>
                    <a:pt x="83439" y="118682"/>
                  </a:cubicBezTo>
                  <a:cubicBezTo>
                    <a:pt x="67414" y="113949"/>
                    <a:pt x="52533" y="105974"/>
                    <a:pt x="39719" y="95250"/>
                  </a:cubicBezTo>
                  <a:cubicBezTo>
                    <a:pt x="57150" y="76200"/>
                    <a:pt x="151448" y="38100"/>
                    <a:pt x="323850" y="38100"/>
                  </a:cubicBezTo>
                  <a:cubicBezTo>
                    <a:pt x="496253" y="38100"/>
                    <a:pt x="590550" y="76200"/>
                    <a:pt x="607981" y="95250"/>
                  </a:cubicBezTo>
                  <a:cubicBezTo>
                    <a:pt x="595167" y="105974"/>
                    <a:pt x="580286" y="113949"/>
                    <a:pt x="564261" y="118682"/>
                  </a:cubicBezTo>
                  <a:cubicBezTo>
                    <a:pt x="575676" y="127323"/>
                    <a:pt x="586613" y="136575"/>
                    <a:pt x="597027" y="146399"/>
                  </a:cubicBezTo>
                  <a:cubicBezTo>
                    <a:pt x="628650" y="131636"/>
                    <a:pt x="647700" y="114300"/>
                    <a:pt x="647700" y="95250"/>
                  </a:cubicBezTo>
                  <a:cubicBezTo>
                    <a:pt x="647700" y="42672"/>
                    <a:pt x="502730" y="0"/>
                    <a:pt x="323850" y="0"/>
                  </a:cubicBezTo>
                  <a:cubicBezTo>
                    <a:pt x="144971" y="0"/>
                    <a:pt x="0" y="42672"/>
                    <a:pt x="0" y="95250"/>
                  </a:cubicBezTo>
                  <a:cubicBezTo>
                    <a:pt x="0" y="114300"/>
                    <a:pt x="19050" y="131636"/>
                    <a:pt x="50673" y="146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9" name="グラフィックス 30" descr="天使の顔 (塗りつぶし) 単色塗りつぶし">
            <a:extLst>
              <a:ext uri="{FF2B5EF4-FFF2-40B4-BE49-F238E27FC236}">
                <a16:creationId xmlns:a16="http://schemas.microsoft.com/office/drawing/2014/main" id="{32F58D8E-880D-63D3-28FF-DADD08E1A3F5}"/>
              </a:ext>
            </a:extLst>
          </p:cNvPr>
          <p:cNvGrpSpPr/>
          <p:nvPr/>
        </p:nvGrpSpPr>
        <p:grpSpPr>
          <a:xfrm>
            <a:off x="3922004" y="2400770"/>
            <a:ext cx="438150" cy="508892"/>
            <a:chOff x="4210050" y="2990850"/>
            <a:chExt cx="723900" cy="800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ACFA944A-D1EA-B1AE-AB19-D521BDA7AE05}"/>
                </a:ext>
              </a:extLst>
            </p:cNvPr>
            <p:cNvSpPr/>
            <p:nvPr/>
          </p:nvSpPr>
          <p:spPr>
            <a:xfrm>
              <a:off x="4210050" y="3067050"/>
              <a:ext cx="723900" cy="723900"/>
            </a:xfrm>
            <a:custGeom>
              <a:avLst/>
              <a:gdLst>
                <a:gd name="csX0" fmla="*/ 361950 w 723900"/>
                <a:gd name="csY0" fmla="*/ 0 h 723900"/>
                <a:gd name="csX1" fmla="*/ 0 w 723900"/>
                <a:gd name="csY1" fmla="*/ 361950 h 723900"/>
                <a:gd name="csX2" fmla="*/ 361950 w 723900"/>
                <a:gd name="csY2" fmla="*/ 723900 h 723900"/>
                <a:gd name="csX3" fmla="*/ 723900 w 723900"/>
                <a:gd name="csY3" fmla="*/ 361950 h 723900"/>
                <a:gd name="csX4" fmla="*/ 361950 w 723900"/>
                <a:gd name="csY4" fmla="*/ 0 h 723900"/>
                <a:gd name="csX5" fmla="*/ 145352 w 723900"/>
                <a:gd name="csY5" fmla="*/ 345662 h 723900"/>
                <a:gd name="csX6" fmla="*/ 130683 w 723900"/>
                <a:gd name="csY6" fmla="*/ 323088 h 723900"/>
                <a:gd name="csX7" fmla="*/ 243707 w 723900"/>
                <a:gd name="csY7" fmla="*/ 249804 h 723900"/>
                <a:gd name="csX8" fmla="*/ 316992 w 723900"/>
                <a:gd name="csY8" fmla="*/ 323088 h 723900"/>
                <a:gd name="csX9" fmla="*/ 301467 w 723900"/>
                <a:gd name="csY9" fmla="*/ 345106 h 723900"/>
                <a:gd name="csX10" fmla="*/ 279749 w 723900"/>
                <a:gd name="csY10" fmla="*/ 330994 h 723900"/>
                <a:gd name="csX11" fmla="*/ 212006 w 723900"/>
                <a:gd name="csY11" fmla="*/ 286914 h 723900"/>
                <a:gd name="csX12" fmla="*/ 167926 w 723900"/>
                <a:gd name="csY12" fmla="*/ 330994 h 723900"/>
                <a:gd name="csX13" fmla="*/ 145352 w 723900"/>
                <a:gd name="csY13" fmla="*/ 345662 h 723900"/>
                <a:gd name="csX14" fmla="*/ 550831 w 723900"/>
                <a:gd name="csY14" fmla="*/ 516446 h 723900"/>
                <a:gd name="csX15" fmla="*/ 216941 w 723900"/>
                <a:gd name="csY15" fmla="*/ 560318 h 723900"/>
                <a:gd name="csX16" fmla="*/ 173069 w 723900"/>
                <a:gd name="csY16" fmla="*/ 516446 h 723900"/>
                <a:gd name="csX17" fmla="*/ 176546 w 723900"/>
                <a:gd name="csY17" fmla="*/ 489728 h 723900"/>
                <a:gd name="csX18" fmla="*/ 203264 w 723900"/>
                <a:gd name="csY18" fmla="*/ 493205 h 723900"/>
                <a:gd name="csX19" fmla="*/ 483722 w 723900"/>
                <a:gd name="csY19" fmla="*/ 530119 h 723900"/>
                <a:gd name="csX20" fmla="*/ 520637 w 723900"/>
                <a:gd name="csY20" fmla="*/ 493205 h 723900"/>
                <a:gd name="csX21" fmla="*/ 547354 w 723900"/>
                <a:gd name="csY21" fmla="*/ 489728 h 723900"/>
                <a:gd name="csX22" fmla="*/ 550831 w 723900"/>
                <a:gd name="csY22" fmla="*/ 516446 h 723900"/>
                <a:gd name="csX23" fmla="*/ 578549 w 723900"/>
                <a:gd name="csY23" fmla="*/ 345662 h 723900"/>
                <a:gd name="csX24" fmla="*/ 555974 w 723900"/>
                <a:gd name="csY24" fmla="*/ 330994 h 723900"/>
                <a:gd name="csX25" fmla="*/ 488231 w 723900"/>
                <a:gd name="csY25" fmla="*/ 286914 h 723900"/>
                <a:gd name="csX26" fmla="*/ 444151 w 723900"/>
                <a:gd name="csY26" fmla="*/ 330994 h 723900"/>
                <a:gd name="csX27" fmla="*/ 421020 w 723900"/>
                <a:gd name="csY27" fmla="*/ 344806 h 723900"/>
                <a:gd name="csX28" fmla="*/ 406908 w 723900"/>
                <a:gd name="csY28" fmla="*/ 323088 h 723900"/>
                <a:gd name="csX29" fmla="*/ 519932 w 723900"/>
                <a:gd name="csY29" fmla="*/ 249803 h 723900"/>
                <a:gd name="csX30" fmla="*/ 593217 w 723900"/>
                <a:gd name="csY30" fmla="*/ 323088 h 723900"/>
                <a:gd name="csX31" fmla="*/ 578549 w 723900"/>
                <a:gd name="csY31" fmla="*/ 345662 h 723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145352" y="345662"/>
                  </a:moveTo>
                  <a:cubicBezTo>
                    <a:pt x="135072" y="343472"/>
                    <a:pt x="128507" y="333371"/>
                    <a:pt x="130683" y="323088"/>
                  </a:cubicBezTo>
                  <a:cubicBezTo>
                    <a:pt x="141657" y="271641"/>
                    <a:pt x="192259" y="238830"/>
                    <a:pt x="243707" y="249804"/>
                  </a:cubicBezTo>
                  <a:cubicBezTo>
                    <a:pt x="280450" y="257641"/>
                    <a:pt x="309155" y="286344"/>
                    <a:pt x="316992" y="323088"/>
                  </a:cubicBezTo>
                  <a:cubicBezTo>
                    <a:pt x="318785" y="333455"/>
                    <a:pt x="311834" y="343312"/>
                    <a:pt x="301467" y="345106"/>
                  </a:cubicBezTo>
                  <a:cubicBezTo>
                    <a:pt x="291652" y="346803"/>
                    <a:pt x="282186" y="340652"/>
                    <a:pt x="279749" y="330994"/>
                  </a:cubicBezTo>
                  <a:cubicBezTo>
                    <a:pt x="273214" y="300115"/>
                    <a:pt x="242885" y="280380"/>
                    <a:pt x="212006" y="286914"/>
                  </a:cubicBezTo>
                  <a:cubicBezTo>
                    <a:pt x="189887" y="291595"/>
                    <a:pt x="172606" y="308875"/>
                    <a:pt x="167926" y="330994"/>
                  </a:cubicBezTo>
                  <a:cubicBezTo>
                    <a:pt x="165736" y="341273"/>
                    <a:pt x="155635" y="347838"/>
                    <a:pt x="145352" y="345662"/>
                  </a:cubicBezTo>
                  <a:close/>
                  <a:moveTo>
                    <a:pt x="550831" y="516446"/>
                  </a:moveTo>
                  <a:cubicBezTo>
                    <a:pt x="470745" y="620761"/>
                    <a:pt x="321257" y="640404"/>
                    <a:pt x="216941" y="560318"/>
                  </a:cubicBezTo>
                  <a:cubicBezTo>
                    <a:pt x="200466" y="547669"/>
                    <a:pt x="185718" y="532920"/>
                    <a:pt x="173069" y="516446"/>
                  </a:cubicBezTo>
                  <a:cubicBezTo>
                    <a:pt x="166651" y="508107"/>
                    <a:pt x="168208" y="496146"/>
                    <a:pt x="176546" y="489728"/>
                  </a:cubicBezTo>
                  <a:cubicBezTo>
                    <a:pt x="184884" y="483310"/>
                    <a:pt x="196846" y="484866"/>
                    <a:pt x="203264" y="493205"/>
                  </a:cubicBezTo>
                  <a:cubicBezTo>
                    <a:pt x="270517" y="580845"/>
                    <a:pt x="396083" y="597372"/>
                    <a:pt x="483722" y="530119"/>
                  </a:cubicBezTo>
                  <a:cubicBezTo>
                    <a:pt x="497587" y="519479"/>
                    <a:pt x="509997" y="507069"/>
                    <a:pt x="520637" y="493205"/>
                  </a:cubicBezTo>
                  <a:cubicBezTo>
                    <a:pt x="527054" y="484866"/>
                    <a:pt x="539016" y="483310"/>
                    <a:pt x="547354" y="489728"/>
                  </a:cubicBezTo>
                  <a:cubicBezTo>
                    <a:pt x="555692" y="496146"/>
                    <a:pt x="557249" y="508107"/>
                    <a:pt x="550831" y="516446"/>
                  </a:cubicBezTo>
                  <a:close/>
                  <a:moveTo>
                    <a:pt x="578549" y="345662"/>
                  </a:moveTo>
                  <a:cubicBezTo>
                    <a:pt x="568265" y="347838"/>
                    <a:pt x="558164" y="341273"/>
                    <a:pt x="555974" y="330994"/>
                  </a:cubicBezTo>
                  <a:cubicBezTo>
                    <a:pt x="549439" y="300115"/>
                    <a:pt x="519110" y="280380"/>
                    <a:pt x="488231" y="286914"/>
                  </a:cubicBezTo>
                  <a:cubicBezTo>
                    <a:pt x="466112" y="291595"/>
                    <a:pt x="448831" y="308875"/>
                    <a:pt x="444151" y="330994"/>
                  </a:cubicBezTo>
                  <a:cubicBezTo>
                    <a:pt x="441577" y="341195"/>
                    <a:pt x="431222" y="347379"/>
                    <a:pt x="421020" y="344806"/>
                  </a:cubicBezTo>
                  <a:cubicBezTo>
                    <a:pt x="411361" y="342369"/>
                    <a:pt x="405211" y="332904"/>
                    <a:pt x="406908" y="323088"/>
                  </a:cubicBezTo>
                  <a:cubicBezTo>
                    <a:pt x="417882" y="271641"/>
                    <a:pt x="468484" y="238830"/>
                    <a:pt x="519932" y="249803"/>
                  </a:cubicBezTo>
                  <a:cubicBezTo>
                    <a:pt x="556675" y="257641"/>
                    <a:pt x="585380" y="286344"/>
                    <a:pt x="593217" y="323088"/>
                  </a:cubicBezTo>
                  <a:cubicBezTo>
                    <a:pt x="595393" y="333371"/>
                    <a:pt x="588828" y="343472"/>
                    <a:pt x="578549" y="34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047D31D8-F57F-EDDC-BDA0-4FE1A538B772}"/>
                </a:ext>
              </a:extLst>
            </p:cNvPr>
            <p:cNvSpPr/>
            <p:nvPr/>
          </p:nvSpPr>
          <p:spPr>
            <a:xfrm>
              <a:off x="4248150" y="2990850"/>
              <a:ext cx="647700" cy="146399"/>
            </a:xfrm>
            <a:custGeom>
              <a:avLst/>
              <a:gdLst>
                <a:gd name="csX0" fmla="*/ 50673 w 647700"/>
                <a:gd name="csY0" fmla="*/ 146399 h 146399"/>
                <a:gd name="csX1" fmla="*/ 83439 w 647700"/>
                <a:gd name="csY1" fmla="*/ 118682 h 146399"/>
                <a:gd name="csX2" fmla="*/ 39719 w 647700"/>
                <a:gd name="csY2" fmla="*/ 95250 h 146399"/>
                <a:gd name="csX3" fmla="*/ 323850 w 647700"/>
                <a:gd name="csY3" fmla="*/ 38100 h 146399"/>
                <a:gd name="csX4" fmla="*/ 607981 w 647700"/>
                <a:gd name="csY4" fmla="*/ 95250 h 146399"/>
                <a:gd name="csX5" fmla="*/ 564261 w 647700"/>
                <a:gd name="csY5" fmla="*/ 118682 h 146399"/>
                <a:gd name="csX6" fmla="*/ 597027 w 647700"/>
                <a:gd name="csY6" fmla="*/ 146399 h 146399"/>
                <a:gd name="csX7" fmla="*/ 647700 w 647700"/>
                <a:gd name="csY7" fmla="*/ 95250 h 146399"/>
                <a:gd name="csX8" fmla="*/ 323850 w 647700"/>
                <a:gd name="csY8" fmla="*/ 0 h 146399"/>
                <a:gd name="csX9" fmla="*/ 0 w 647700"/>
                <a:gd name="csY9" fmla="*/ 95250 h 146399"/>
                <a:gd name="csX10" fmla="*/ 50673 w 647700"/>
                <a:gd name="csY10" fmla="*/ 146399 h 146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7700" h="146399">
                  <a:moveTo>
                    <a:pt x="50673" y="146399"/>
                  </a:moveTo>
                  <a:cubicBezTo>
                    <a:pt x="61087" y="136575"/>
                    <a:pt x="72024" y="127323"/>
                    <a:pt x="83439" y="118682"/>
                  </a:cubicBezTo>
                  <a:cubicBezTo>
                    <a:pt x="67414" y="113949"/>
                    <a:pt x="52533" y="105974"/>
                    <a:pt x="39719" y="95250"/>
                  </a:cubicBezTo>
                  <a:cubicBezTo>
                    <a:pt x="57150" y="76200"/>
                    <a:pt x="151448" y="38100"/>
                    <a:pt x="323850" y="38100"/>
                  </a:cubicBezTo>
                  <a:cubicBezTo>
                    <a:pt x="496253" y="38100"/>
                    <a:pt x="590550" y="76200"/>
                    <a:pt x="607981" y="95250"/>
                  </a:cubicBezTo>
                  <a:cubicBezTo>
                    <a:pt x="595167" y="105974"/>
                    <a:pt x="580286" y="113949"/>
                    <a:pt x="564261" y="118682"/>
                  </a:cubicBezTo>
                  <a:cubicBezTo>
                    <a:pt x="575676" y="127323"/>
                    <a:pt x="586613" y="136575"/>
                    <a:pt x="597027" y="146399"/>
                  </a:cubicBezTo>
                  <a:cubicBezTo>
                    <a:pt x="628650" y="131636"/>
                    <a:pt x="647700" y="114300"/>
                    <a:pt x="647700" y="95250"/>
                  </a:cubicBezTo>
                  <a:cubicBezTo>
                    <a:pt x="647700" y="42672"/>
                    <a:pt x="502730" y="0"/>
                    <a:pt x="323850" y="0"/>
                  </a:cubicBezTo>
                  <a:cubicBezTo>
                    <a:pt x="144971" y="0"/>
                    <a:pt x="0" y="42672"/>
                    <a:pt x="0" y="95250"/>
                  </a:cubicBezTo>
                  <a:cubicBezTo>
                    <a:pt x="0" y="114300"/>
                    <a:pt x="19050" y="131636"/>
                    <a:pt x="50673" y="146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2" name="グラフィックス 30" descr="天使の顔 (塗りつぶし) 単色塗りつぶし">
            <a:extLst>
              <a:ext uri="{FF2B5EF4-FFF2-40B4-BE49-F238E27FC236}">
                <a16:creationId xmlns:a16="http://schemas.microsoft.com/office/drawing/2014/main" id="{E32365D7-CA0B-A0D5-101C-145A29DF2372}"/>
              </a:ext>
            </a:extLst>
          </p:cNvPr>
          <p:cNvGrpSpPr/>
          <p:nvPr/>
        </p:nvGrpSpPr>
        <p:grpSpPr>
          <a:xfrm>
            <a:off x="4606426" y="2739028"/>
            <a:ext cx="438150" cy="472154"/>
            <a:chOff x="4210050" y="2990850"/>
            <a:chExt cx="723900" cy="800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E68EF979-C542-3AA4-5C7E-E3A83B992D0A}"/>
                </a:ext>
              </a:extLst>
            </p:cNvPr>
            <p:cNvSpPr/>
            <p:nvPr/>
          </p:nvSpPr>
          <p:spPr>
            <a:xfrm>
              <a:off x="4210050" y="3067050"/>
              <a:ext cx="723900" cy="723900"/>
            </a:xfrm>
            <a:custGeom>
              <a:avLst/>
              <a:gdLst>
                <a:gd name="csX0" fmla="*/ 361950 w 723900"/>
                <a:gd name="csY0" fmla="*/ 0 h 723900"/>
                <a:gd name="csX1" fmla="*/ 0 w 723900"/>
                <a:gd name="csY1" fmla="*/ 361950 h 723900"/>
                <a:gd name="csX2" fmla="*/ 361950 w 723900"/>
                <a:gd name="csY2" fmla="*/ 723900 h 723900"/>
                <a:gd name="csX3" fmla="*/ 723900 w 723900"/>
                <a:gd name="csY3" fmla="*/ 361950 h 723900"/>
                <a:gd name="csX4" fmla="*/ 361950 w 723900"/>
                <a:gd name="csY4" fmla="*/ 0 h 723900"/>
                <a:gd name="csX5" fmla="*/ 145352 w 723900"/>
                <a:gd name="csY5" fmla="*/ 345662 h 723900"/>
                <a:gd name="csX6" fmla="*/ 130683 w 723900"/>
                <a:gd name="csY6" fmla="*/ 323088 h 723900"/>
                <a:gd name="csX7" fmla="*/ 243707 w 723900"/>
                <a:gd name="csY7" fmla="*/ 249804 h 723900"/>
                <a:gd name="csX8" fmla="*/ 316992 w 723900"/>
                <a:gd name="csY8" fmla="*/ 323088 h 723900"/>
                <a:gd name="csX9" fmla="*/ 301467 w 723900"/>
                <a:gd name="csY9" fmla="*/ 345106 h 723900"/>
                <a:gd name="csX10" fmla="*/ 279749 w 723900"/>
                <a:gd name="csY10" fmla="*/ 330994 h 723900"/>
                <a:gd name="csX11" fmla="*/ 212006 w 723900"/>
                <a:gd name="csY11" fmla="*/ 286914 h 723900"/>
                <a:gd name="csX12" fmla="*/ 167926 w 723900"/>
                <a:gd name="csY12" fmla="*/ 330994 h 723900"/>
                <a:gd name="csX13" fmla="*/ 145352 w 723900"/>
                <a:gd name="csY13" fmla="*/ 345662 h 723900"/>
                <a:gd name="csX14" fmla="*/ 550831 w 723900"/>
                <a:gd name="csY14" fmla="*/ 516446 h 723900"/>
                <a:gd name="csX15" fmla="*/ 216941 w 723900"/>
                <a:gd name="csY15" fmla="*/ 560318 h 723900"/>
                <a:gd name="csX16" fmla="*/ 173069 w 723900"/>
                <a:gd name="csY16" fmla="*/ 516446 h 723900"/>
                <a:gd name="csX17" fmla="*/ 176546 w 723900"/>
                <a:gd name="csY17" fmla="*/ 489728 h 723900"/>
                <a:gd name="csX18" fmla="*/ 203264 w 723900"/>
                <a:gd name="csY18" fmla="*/ 493205 h 723900"/>
                <a:gd name="csX19" fmla="*/ 483722 w 723900"/>
                <a:gd name="csY19" fmla="*/ 530119 h 723900"/>
                <a:gd name="csX20" fmla="*/ 520637 w 723900"/>
                <a:gd name="csY20" fmla="*/ 493205 h 723900"/>
                <a:gd name="csX21" fmla="*/ 547354 w 723900"/>
                <a:gd name="csY21" fmla="*/ 489728 h 723900"/>
                <a:gd name="csX22" fmla="*/ 550831 w 723900"/>
                <a:gd name="csY22" fmla="*/ 516446 h 723900"/>
                <a:gd name="csX23" fmla="*/ 578549 w 723900"/>
                <a:gd name="csY23" fmla="*/ 345662 h 723900"/>
                <a:gd name="csX24" fmla="*/ 555974 w 723900"/>
                <a:gd name="csY24" fmla="*/ 330994 h 723900"/>
                <a:gd name="csX25" fmla="*/ 488231 w 723900"/>
                <a:gd name="csY25" fmla="*/ 286914 h 723900"/>
                <a:gd name="csX26" fmla="*/ 444151 w 723900"/>
                <a:gd name="csY26" fmla="*/ 330994 h 723900"/>
                <a:gd name="csX27" fmla="*/ 421020 w 723900"/>
                <a:gd name="csY27" fmla="*/ 344806 h 723900"/>
                <a:gd name="csX28" fmla="*/ 406908 w 723900"/>
                <a:gd name="csY28" fmla="*/ 323088 h 723900"/>
                <a:gd name="csX29" fmla="*/ 519932 w 723900"/>
                <a:gd name="csY29" fmla="*/ 249803 h 723900"/>
                <a:gd name="csX30" fmla="*/ 593217 w 723900"/>
                <a:gd name="csY30" fmla="*/ 323088 h 723900"/>
                <a:gd name="csX31" fmla="*/ 578549 w 723900"/>
                <a:gd name="csY31" fmla="*/ 345662 h 723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145352" y="345662"/>
                  </a:moveTo>
                  <a:cubicBezTo>
                    <a:pt x="135072" y="343472"/>
                    <a:pt x="128507" y="333371"/>
                    <a:pt x="130683" y="323088"/>
                  </a:cubicBezTo>
                  <a:cubicBezTo>
                    <a:pt x="141657" y="271641"/>
                    <a:pt x="192259" y="238830"/>
                    <a:pt x="243707" y="249804"/>
                  </a:cubicBezTo>
                  <a:cubicBezTo>
                    <a:pt x="280450" y="257641"/>
                    <a:pt x="309155" y="286344"/>
                    <a:pt x="316992" y="323088"/>
                  </a:cubicBezTo>
                  <a:cubicBezTo>
                    <a:pt x="318785" y="333455"/>
                    <a:pt x="311834" y="343312"/>
                    <a:pt x="301467" y="345106"/>
                  </a:cubicBezTo>
                  <a:cubicBezTo>
                    <a:pt x="291652" y="346803"/>
                    <a:pt x="282186" y="340652"/>
                    <a:pt x="279749" y="330994"/>
                  </a:cubicBezTo>
                  <a:cubicBezTo>
                    <a:pt x="273214" y="300115"/>
                    <a:pt x="242885" y="280380"/>
                    <a:pt x="212006" y="286914"/>
                  </a:cubicBezTo>
                  <a:cubicBezTo>
                    <a:pt x="189887" y="291595"/>
                    <a:pt x="172606" y="308875"/>
                    <a:pt x="167926" y="330994"/>
                  </a:cubicBezTo>
                  <a:cubicBezTo>
                    <a:pt x="165736" y="341273"/>
                    <a:pt x="155635" y="347838"/>
                    <a:pt x="145352" y="345662"/>
                  </a:cubicBezTo>
                  <a:close/>
                  <a:moveTo>
                    <a:pt x="550831" y="516446"/>
                  </a:moveTo>
                  <a:cubicBezTo>
                    <a:pt x="470745" y="620761"/>
                    <a:pt x="321257" y="640404"/>
                    <a:pt x="216941" y="560318"/>
                  </a:cubicBezTo>
                  <a:cubicBezTo>
                    <a:pt x="200466" y="547669"/>
                    <a:pt x="185718" y="532920"/>
                    <a:pt x="173069" y="516446"/>
                  </a:cubicBezTo>
                  <a:cubicBezTo>
                    <a:pt x="166651" y="508107"/>
                    <a:pt x="168208" y="496146"/>
                    <a:pt x="176546" y="489728"/>
                  </a:cubicBezTo>
                  <a:cubicBezTo>
                    <a:pt x="184884" y="483310"/>
                    <a:pt x="196846" y="484866"/>
                    <a:pt x="203264" y="493205"/>
                  </a:cubicBezTo>
                  <a:cubicBezTo>
                    <a:pt x="270517" y="580845"/>
                    <a:pt x="396083" y="597372"/>
                    <a:pt x="483722" y="530119"/>
                  </a:cubicBezTo>
                  <a:cubicBezTo>
                    <a:pt x="497587" y="519479"/>
                    <a:pt x="509997" y="507069"/>
                    <a:pt x="520637" y="493205"/>
                  </a:cubicBezTo>
                  <a:cubicBezTo>
                    <a:pt x="527054" y="484866"/>
                    <a:pt x="539016" y="483310"/>
                    <a:pt x="547354" y="489728"/>
                  </a:cubicBezTo>
                  <a:cubicBezTo>
                    <a:pt x="555692" y="496146"/>
                    <a:pt x="557249" y="508107"/>
                    <a:pt x="550831" y="516446"/>
                  </a:cubicBezTo>
                  <a:close/>
                  <a:moveTo>
                    <a:pt x="578549" y="345662"/>
                  </a:moveTo>
                  <a:cubicBezTo>
                    <a:pt x="568265" y="347838"/>
                    <a:pt x="558164" y="341273"/>
                    <a:pt x="555974" y="330994"/>
                  </a:cubicBezTo>
                  <a:cubicBezTo>
                    <a:pt x="549439" y="300115"/>
                    <a:pt x="519110" y="280380"/>
                    <a:pt x="488231" y="286914"/>
                  </a:cubicBezTo>
                  <a:cubicBezTo>
                    <a:pt x="466112" y="291595"/>
                    <a:pt x="448831" y="308875"/>
                    <a:pt x="444151" y="330994"/>
                  </a:cubicBezTo>
                  <a:cubicBezTo>
                    <a:pt x="441577" y="341195"/>
                    <a:pt x="431222" y="347379"/>
                    <a:pt x="421020" y="344806"/>
                  </a:cubicBezTo>
                  <a:cubicBezTo>
                    <a:pt x="411361" y="342369"/>
                    <a:pt x="405211" y="332904"/>
                    <a:pt x="406908" y="323088"/>
                  </a:cubicBezTo>
                  <a:cubicBezTo>
                    <a:pt x="417882" y="271641"/>
                    <a:pt x="468484" y="238830"/>
                    <a:pt x="519932" y="249803"/>
                  </a:cubicBezTo>
                  <a:cubicBezTo>
                    <a:pt x="556675" y="257641"/>
                    <a:pt x="585380" y="286344"/>
                    <a:pt x="593217" y="323088"/>
                  </a:cubicBezTo>
                  <a:cubicBezTo>
                    <a:pt x="595393" y="333371"/>
                    <a:pt x="588828" y="343472"/>
                    <a:pt x="578549" y="34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FEBC8E54-F82E-9C25-A8C2-FD28C74FDCEC}"/>
                </a:ext>
              </a:extLst>
            </p:cNvPr>
            <p:cNvSpPr/>
            <p:nvPr/>
          </p:nvSpPr>
          <p:spPr>
            <a:xfrm>
              <a:off x="4248150" y="2990850"/>
              <a:ext cx="647700" cy="146399"/>
            </a:xfrm>
            <a:custGeom>
              <a:avLst/>
              <a:gdLst>
                <a:gd name="csX0" fmla="*/ 50673 w 647700"/>
                <a:gd name="csY0" fmla="*/ 146399 h 146399"/>
                <a:gd name="csX1" fmla="*/ 83439 w 647700"/>
                <a:gd name="csY1" fmla="*/ 118682 h 146399"/>
                <a:gd name="csX2" fmla="*/ 39719 w 647700"/>
                <a:gd name="csY2" fmla="*/ 95250 h 146399"/>
                <a:gd name="csX3" fmla="*/ 323850 w 647700"/>
                <a:gd name="csY3" fmla="*/ 38100 h 146399"/>
                <a:gd name="csX4" fmla="*/ 607981 w 647700"/>
                <a:gd name="csY4" fmla="*/ 95250 h 146399"/>
                <a:gd name="csX5" fmla="*/ 564261 w 647700"/>
                <a:gd name="csY5" fmla="*/ 118682 h 146399"/>
                <a:gd name="csX6" fmla="*/ 597027 w 647700"/>
                <a:gd name="csY6" fmla="*/ 146399 h 146399"/>
                <a:gd name="csX7" fmla="*/ 647700 w 647700"/>
                <a:gd name="csY7" fmla="*/ 95250 h 146399"/>
                <a:gd name="csX8" fmla="*/ 323850 w 647700"/>
                <a:gd name="csY8" fmla="*/ 0 h 146399"/>
                <a:gd name="csX9" fmla="*/ 0 w 647700"/>
                <a:gd name="csY9" fmla="*/ 95250 h 146399"/>
                <a:gd name="csX10" fmla="*/ 50673 w 647700"/>
                <a:gd name="csY10" fmla="*/ 146399 h 146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7700" h="146399">
                  <a:moveTo>
                    <a:pt x="50673" y="146399"/>
                  </a:moveTo>
                  <a:cubicBezTo>
                    <a:pt x="61087" y="136575"/>
                    <a:pt x="72024" y="127323"/>
                    <a:pt x="83439" y="118682"/>
                  </a:cubicBezTo>
                  <a:cubicBezTo>
                    <a:pt x="67414" y="113949"/>
                    <a:pt x="52533" y="105974"/>
                    <a:pt x="39719" y="95250"/>
                  </a:cubicBezTo>
                  <a:cubicBezTo>
                    <a:pt x="57150" y="76200"/>
                    <a:pt x="151448" y="38100"/>
                    <a:pt x="323850" y="38100"/>
                  </a:cubicBezTo>
                  <a:cubicBezTo>
                    <a:pt x="496253" y="38100"/>
                    <a:pt x="590550" y="76200"/>
                    <a:pt x="607981" y="95250"/>
                  </a:cubicBezTo>
                  <a:cubicBezTo>
                    <a:pt x="595167" y="105974"/>
                    <a:pt x="580286" y="113949"/>
                    <a:pt x="564261" y="118682"/>
                  </a:cubicBezTo>
                  <a:cubicBezTo>
                    <a:pt x="575676" y="127323"/>
                    <a:pt x="586613" y="136575"/>
                    <a:pt x="597027" y="146399"/>
                  </a:cubicBezTo>
                  <a:cubicBezTo>
                    <a:pt x="628650" y="131636"/>
                    <a:pt x="647700" y="114300"/>
                    <a:pt x="647700" y="95250"/>
                  </a:cubicBezTo>
                  <a:cubicBezTo>
                    <a:pt x="647700" y="42672"/>
                    <a:pt x="502730" y="0"/>
                    <a:pt x="323850" y="0"/>
                  </a:cubicBezTo>
                  <a:cubicBezTo>
                    <a:pt x="144971" y="0"/>
                    <a:pt x="0" y="42672"/>
                    <a:pt x="0" y="95250"/>
                  </a:cubicBezTo>
                  <a:cubicBezTo>
                    <a:pt x="0" y="114300"/>
                    <a:pt x="19050" y="131636"/>
                    <a:pt x="50673" y="146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9823B59-9E0C-8499-AE1F-3A78D125C456}"/>
              </a:ext>
            </a:extLst>
          </p:cNvPr>
          <p:cNvSpPr/>
          <p:nvPr/>
        </p:nvSpPr>
        <p:spPr>
          <a:xfrm>
            <a:off x="167657" y="1876426"/>
            <a:ext cx="8785844" cy="48393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19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7B6C5F-2938-E336-538A-01CD3602443F}"/>
              </a:ext>
            </a:extLst>
          </p:cNvPr>
          <p:cNvSpPr txBox="1"/>
          <p:nvPr/>
        </p:nvSpPr>
        <p:spPr>
          <a:xfrm>
            <a:off x="2826289" y="496332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クラウドサービスの</a:t>
            </a:r>
            <a:endParaRPr kumimoji="1" lang="en-US" altLang="ja-JP" sz="2400" b="1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　と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PWD</a:t>
            </a:r>
          </a:p>
          <a:p>
            <a:r>
              <a:rPr kumimoji="1" lang="ja-JP" altLang="en-US" sz="2400" b="1" dirty="0"/>
              <a:t>が必要です。</a:t>
            </a:r>
          </a:p>
        </p:txBody>
      </p:sp>
    </p:spTree>
    <p:extLst>
      <p:ext uri="{BB962C8B-B14F-4D97-AF65-F5344CB8AC3E}">
        <p14:creationId xmlns:p14="http://schemas.microsoft.com/office/powerpoint/2010/main" val="157840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405872" y="2108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２ステップあります。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E5FD57-246F-D8EA-BC1C-87CF7526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3" y="3977305"/>
            <a:ext cx="4520487" cy="238260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153514-402B-84BC-08B1-953E676C5520}"/>
              </a:ext>
            </a:extLst>
          </p:cNvPr>
          <p:cNvSpPr txBox="1"/>
          <p:nvPr/>
        </p:nvSpPr>
        <p:spPr>
          <a:xfrm>
            <a:off x="315453" y="3607973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ステップ１まずパソコンにダウンロード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C59C5E-A7C1-6E76-D3C2-C52D3EF817AF}"/>
              </a:ext>
            </a:extLst>
          </p:cNvPr>
          <p:cNvSpPr txBox="1"/>
          <p:nvPr/>
        </p:nvSpPr>
        <p:spPr>
          <a:xfrm>
            <a:off x="2110816" y="2776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E8FB1F-F569-9B4B-4525-366D0BFFBF5F}"/>
              </a:ext>
            </a:extLst>
          </p:cNvPr>
          <p:cNvSpPr txBox="1"/>
          <p:nvPr/>
        </p:nvSpPr>
        <p:spPr>
          <a:xfrm>
            <a:off x="6658722" y="26485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234AC7-13A0-CC2C-BEEA-B092C990280B}"/>
              </a:ext>
            </a:extLst>
          </p:cNvPr>
          <p:cNvSpPr txBox="1"/>
          <p:nvPr/>
        </p:nvSpPr>
        <p:spPr>
          <a:xfrm>
            <a:off x="4804350" y="36026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ステップ２　パワーポイントに貼付け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0C7043-A690-9C41-24EA-1E293E55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92" y="4247449"/>
            <a:ext cx="3308432" cy="18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Google Photo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82344656-9F5C-B696-473D-8A9FE5350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8" y="2691228"/>
            <a:ext cx="741080" cy="7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ロゴ, 会社名&#10;&#10;自動的に生成された説明">
            <a:extLst>
              <a:ext uri="{FF2B5EF4-FFF2-40B4-BE49-F238E27FC236}">
                <a16:creationId xmlns:a16="http://schemas.microsoft.com/office/drawing/2014/main" id="{23AD54AB-2EB8-B590-DFA1-1820FDDF0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7" y="2727470"/>
            <a:ext cx="1273482" cy="7159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77B3A8-44BA-9E74-80AE-AABDFDC70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112" y="35522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Google Photo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82344656-9F5C-B696-473D-8A9FE5350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2760750"/>
            <a:ext cx="741080" cy="7410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96FEA6-1A2A-8E27-B6BD-0CA217D0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21" y="4438835"/>
            <a:ext cx="3487385" cy="2072347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555A0DCA-3A28-99F5-92CD-A67C3977FC7E}"/>
              </a:ext>
            </a:extLst>
          </p:cNvPr>
          <p:cNvSpPr/>
          <p:nvPr/>
        </p:nvSpPr>
        <p:spPr>
          <a:xfrm>
            <a:off x="6968971" y="4740676"/>
            <a:ext cx="385183" cy="25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87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Photo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を選択</a:t>
            </a:r>
          </a:p>
        </p:txBody>
      </p:sp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82D85EF3-BCEA-FD52-4E63-51D9B5051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5" y="5006410"/>
            <a:ext cx="385183" cy="38518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196A25DA-FF3D-85F4-6BD3-94FBFBF7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50" y="4041113"/>
            <a:ext cx="3349224" cy="2674401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写真を選択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820B0F85-460E-3688-891A-A847337F7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4" y="2787598"/>
            <a:ext cx="1273482" cy="7159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9537F9-40C9-ED36-A2ED-45B52774F7D0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5F09A04-15B3-DF24-DDBB-0EA43F759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657" y="2720831"/>
            <a:ext cx="609685" cy="7240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B0C3C8D-EA59-058B-3970-41559CF59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81" y="47047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297</Words>
  <Application>Microsoft Office PowerPoint</Application>
  <PresentationFormat>画面に合わせる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Office編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249</cp:revision>
  <dcterms:created xsi:type="dcterms:W3CDTF">2021-09-11T02:38:02Z</dcterms:created>
  <dcterms:modified xsi:type="dcterms:W3CDTF">2026-01-22T04:39:58Z</dcterms:modified>
</cp:coreProperties>
</file>