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sldIdLst>
    <p:sldId id="656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タイトルなしのセクション" id="{612D8C6C-D098-4548-A878-2D1360EE4DC4}">
          <p14:sldIdLst>
            <p14:sldId id="65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578" autoAdjust="0"/>
    <p:restoredTop sz="94660"/>
  </p:normalViewPr>
  <p:slideViewPr>
    <p:cSldViewPr snapToGrid="0" showGuides="1">
      <p:cViewPr varScale="1">
        <p:scale>
          <a:sx n="101" d="100"/>
          <a:sy n="101" d="100"/>
        </p:scale>
        <p:origin x="1116" y="3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A0C13A-66B4-440E-B4D6-D2682AE93BD1}" type="datetimeFigureOut">
              <a:rPr kumimoji="1" lang="ja-JP" altLang="en-US" smtClean="0"/>
              <a:t>2025/12/20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AC9FA4-C3AD-4D4F-82DE-6FA705C67E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2370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111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ine 16"/>
          <p:cNvSpPr>
            <a:spLocks noChangeShapeType="1"/>
          </p:cNvSpPr>
          <p:nvPr userDrawn="1"/>
        </p:nvSpPr>
        <p:spPr bwMode="auto">
          <a:xfrm>
            <a:off x="71438" y="680027"/>
            <a:ext cx="8964612" cy="0"/>
          </a:xfrm>
          <a:prstGeom prst="line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75826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思考の吹き出し: 雲形 40">
            <a:extLst>
              <a:ext uri="{FF2B5EF4-FFF2-40B4-BE49-F238E27FC236}">
                <a16:creationId xmlns:a16="http://schemas.microsoft.com/office/drawing/2014/main" id="{80175942-A7E0-F583-A1EB-A18E107C0E8C}"/>
              </a:ext>
            </a:extLst>
          </p:cNvPr>
          <p:cNvSpPr/>
          <p:nvPr/>
        </p:nvSpPr>
        <p:spPr>
          <a:xfrm>
            <a:off x="4163709" y="1729075"/>
            <a:ext cx="4733925" cy="1686499"/>
          </a:xfrm>
          <a:prstGeom prst="cloudCallout">
            <a:avLst>
              <a:gd name="adj1" fmla="val -21034"/>
              <a:gd name="adj2" fmla="val 32674"/>
            </a:avLst>
          </a:prstGeom>
          <a:noFill/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/>
          <p:cNvSpPr/>
          <p:nvPr/>
        </p:nvSpPr>
        <p:spPr>
          <a:xfrm>
            <a:off x="62185" y="-118635"/>
            <a:ext cx="6572633" cy="830997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ja-JP" altLang="en-US" sz="4800" b="1" dirty="0">
                <a:solidFill>
                  <a:srgbClr val="00B0F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高校情報</a:t>
            </a:r>
            <a:r>
              <a:rPr lang="en-US" altLang="ja-JP" sz="4800" b="1" dirty="0">
                <a:solidFill>
                  <a:srgbClr val="00B0F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Ⅰ</a:t>
            </a:r>
            <a:r>
              <a:rPr lang="ja-JP" altLang="en-US" sz="4800" b="1" dirty="0">
                <a:solidFill>
                  <a:srgbClr val="00B0F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解説コース</a:t>
            </a:r>
            <a:endParaRPr lang="en-US" altLang="ja-JP" sz="4800" b="1" dirty="0">
              <a:solidFill>
                <a:srgbClr val="00B0F0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EB0FD76E-E35D-DB58-13F2-22AFE5FD5F3F}"/>
              </a:ext>
            </a:extLst>
          </p:cNvPr>
          <p:cNvSpPr txBox="1"/>
          <p:nvPr/>
        </p:nvSpPr>
        <p:spPr>
          <a:xfrm>
            <a:off x="4305511" y="765196"/>
            <a:ext cx="40350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ねっとわーく</a:t>
            </a:r>
            <a:r>
              <a:rPr lang="ja-JP" altLang="en-US" sz="3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ってなに？</a:t>
            </a:r>
            <a:endParaRPr kumimoji="1" lang="en-US" altLang="ja-JP" sz="32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pic>
        <p:nvPicPr>
          <p:cNvPr id="6" name="図 5" descr="テキスト&#10;&#10;AI 生成コンテンツは誤りを含む可能性があります。">
            <a:extLst>
              <a:ext uri="{FF2B5EF4-FFF2-40B4-BE49-F238E27FC236}">
                <a16:creationId xmlns:a16="http://schemas.microsoft.com/office/drawing/2014/main" id="{F04CCA1B-0722-2A33-CB5B-E4100FF69A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2073"/>
            <a:ext cx="4124901" cy="5934903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F455D85-DB02-78A0-5C88-A6A7AFE5AB71}"/>
              </a:ext>
            </a:extLst>
          </p:cNvPr>
          <p:cNvSpPr txBox="1"/>
          <p:nvPr/>
        </p:nvSpPr>
        <p:spPr>
          <a:xfrm>
            <a:off x="4437942" y="1343957"/>
            <a:ext cx="21194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２種類あります</a:t>
            </a:r>
            <a:endParaRPr kumimoji="1" lang="en-US" altLang="ja-JP" sz="2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7C0BEEB-0B84-E43A-590B-FDF4E347FD28}"/>
              </a:ext>
            </a:extLst>
          </p:cNvPr>
          <p:cNvSpPr txBox="1"/>
          <p:nvPr/>
        </p:nvSpPr>
        <p:spPr>
          <a:xfrm>
            <a:off x="4832397" y="2050502"/>
            <a:ext cx="27831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WAN</a:t>
            </a:r>
            <a:r>
              <a:rPr lang="ja-JP" altLang="en-US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（ワイドエリアネットワーク）</a:t>
            </a:r>
            <a:endParaRPr kumimoji="1" lang="en-US" altLang="ja-JP" sz="2400" dirty="0">
              <a:solidFill>
                <a:schemeClr val="tx2">
                  <a:lumMod val="60000"/>
                  <a:lumOff val="40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4E0BF18B-344B-79C0-12E9-905F022DAD55}"/>
              </a:ext>
            </a:extLst>
          </p:cNvPr>
          <p:cNvSpPr txBox="1"/>
          <p:nvPr/>
        </p:nvSpPr>
        <p:spPr>
          <a:xfrm>
            <a:off x="4955290" y="2514898"/>
            <a:ext cx="3164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インターネットなど広域</a:t>
            </a:r>
            <a:endParaRPr kumimoji="1" lang="en-US" altLang="ja-JP" sz="2400" dirty="0">
              <a:solidFill>
                <a:schemeClr val="tx2">
                  <a:lumMod val="60000"/>
                  <a:lumOff val="40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19" name="二等辺三角形 18">
            <a:extLst>
              <a:ext uri="{FF2B5EF4-FFF2-40B4-BE49-F238E27FC236}">
                <a16:creationId xmlns:a16="http://schemas.microsoft.com/office/drawing/2014/main" id="{754EC8E4-91B3-2A32-435C-6AD97E19C1D6}"/>
              </a:ext>
            </a:extLst>
          </p:cNvPr>
          <p:cNvSpPr/>
          <p:nvPr/>
        </p:nvSpPr>
        <p:spPr>
          <a:xfrm>
            <a:off x="4026487" y="3489006"/>
            <a:ext cx="4424048" cy="666008"/>
          </a:xfrm>
          <a:prstGeom prst="triangl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88EAA97D-126E-EEAD-74B7-8B2D8324A08B}"/>
              </a:ext>
            </a:extLst>
          </p:cNvPr>
          <p:cNvSpPr/>
          <p:nvPr/>
        </p:nvSpPr>
        <p:spPr>
          <a:xfrm>
            <a:off x="4473586" y="4155014"/>
            <a:ext cx="3677802" cy="2441154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D7D573A-91C6-7847-286C-8BE1B31D1E1B}"/>
              </a:ext>
            </a:extLst>
          </p:cNvPr>
          <p:cNvSpPr txBox="1"/>
          <p:nvPr/>
        </p:nvSpPr>
        <p:spPr>
          <a:xfrm>
            <a:off x="5248815" y="4106987"/>
            <a:ext cx="273825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LAN</a:t>
            </a:r>
            <a:r>
              <a:rPr lang="ja-JP" altLang="en-US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 </a:t>
            </a:r>
            <a:r>
              <a:rPr lang="ja-JP" altLang="en-US" sz="1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（ローカルエリアネットワーク）</a:t>
            </a:r>
            <a:endParaRPr lang="en-US" altLang="ja-JP" sz="12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限られた範囲だけ</a:t>
            </a:r>
            <a:endParaRPr kumimoji="1" lang="en-US" altLang="ja-JP" sz="2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pic>
        <p:nvPicPr>
          <p:cNvPr id="1026" name="Picture 2" descr="Archer AX3000V | AX3000 Wi-Fi 6ルーター | TP-Link 日本">
            <a:extLst>
              <a:ext uri="{FF2B5EF4-FFF2-40B4-BE49-F238E27FC236}">
                <a16:creationId xmlns:a16="http://schemas.microsoft.com/office/drawing/2014/main" id="{F9C356BC-D99D-1340-DDC2-CE2321D537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3586" y="4349016"/>
            <a:ext cx="799480" cy="799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3" name="直線矢印コネクタ 22">
            <a:extLst>
              <a:ext uri="{FF2B5EF4-FFF2-40B4-BE49-F238E27FC236}">
                <a16:creationId xmlns:a16="http://schemas.microsoft.com/office/drawing/2014/main" id="{ADC96868-36A5-7746-290B-D04895A096E5}"/>
              </a:ext>
            </a:extLst>
          </p:cNvPr>
          <p:cNvCxnSpPr>
            <a:cxnSpLocks/>
            <a:endCxn id="1026" idx="0"/>
          </p:cNvCxnSpPr>
          <p:nvPr/>
        </p:nvCxnSpPr>
        <p:spPr>
          <a:xfrm>
            <a:off x="4850670" y="2971800"/>
            <a:ext cx="22656" cy="1377216"/>
          </a:xfrm>
          <a:prstGeom prst="straightConnector1">
            <a:avLst/>
          </a:prstGeom>
          <a:ln w="762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241DB9DE-F43E-B29A-D8B8-79E10B0824E2}"/>
              </a:ext>
            </a:extLst>
          </p:cNvPr>
          <p:cNvSpPr txBox="1"/>
          <p:nvPr/>
        </p:nvSpPr>
        <p:spPr>
          <a:xfrm>
            <a:off x="3998514" y="5031500"/>
            <a:ext cx="8338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ルーター</a:t>
            </a:r>
            <a:endParaRPr kumimoji="1" lang="en-US" altLang="ja-JP" sz="1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cxnSp>
        <p:nvCxnSpPr>
          <p:cNvPr id="26" name="直線矢印コネクタ 25">
            <a:extLst>
              <a:ext uri="{FF2B5EF4-FFF2-40B4-BE49-F238E27FC236}">
                <a16:creationId xmlns:a16="http://schemas.microsoft.com/office/drawing/2014/main" id="{2FE85629-DB26-3EC9-BF21-BDC6766C8E9A}"/>
              </a:ext>
            </a:extLst>
          </p:cNvPr>
          <p:cNvCxnSpPr>
            <a:cxnSpLocks/>
          </p:cNvCxnSpPr>
          <p:nvPr/>
        </p:nvCxnSpPr>
        <p:spPr>
          <a:xfrm>
            <a:off x="5098320" y="5083076"/>
            <a:ext cx="597630" cy="584299"/>
          </a:xfrm>
          <a:prstGeom prst="straightConnector1">
            <a:avLst/>
          </a:prstGeom>
          <a:ln w="762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 descr="スイッチングハブとは？法人ネットワークにおける役割・選び方をわかりやすく解説 | 大電株式会社">
            <a:extLst>
              <a:ext uri="{FF2B5EF4-FFF2-40B4-BE49-F238E27FC236}">
                <a16:creationId xmlns:a16="http://schemas.microsoft.com/office/drawing/2014/main" id="{77726794-C891-E55C-559B-D5F592A1FC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0364" y="5701661"/>
            <a:ext cx="758147" cy="534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59792082-4C2E-3D95-B400-B1514424D92B}"/>
              </a:ext>
            </a:extLst>
          </p:cNvPr>
          <p:cNvSpPr txBox="1"/>
          <p:nvPr/>
        </p:nvSpPr>
        <p:spPr>
          <a:xfrm>
            <a:off x="5579976" y="6270072"/>
            <a:ext cx="5164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ハブ</a:t>
            </a:r>
            <a:endParaRPr kumimoji="1" lang="en-US" altLang="ja-JP" sz="1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cxnSp>
        <p:nvCxnSpPr>
          <p:cNvPr id="29" name="直線矢印コネクタ 28">
            <a:extLst>
              <a:ext uri="{FF2B5EF4-FFF2-40B4-BE49-F238E27FC236}">
                <a16:creationId xmlns:a16="http://schemas.microsoft.com/office/drawing/2014/main" id="{F73229B1-7C17-D499-D67E-36FB6A5C38AD}"/>
              </a:ext>
            </a:extLst>
          </p:cNvPr>
          <p:cNvCxnSpPr>
            <a:cxnSpLocks/>
          </p:cNvCxnSpPr>
          <p:nvPr/>
        </p:nvCxnSpPr>
        <p:spPr>
          <a:xfrm flipV="1">
            <a:off x="6238511" y="5375225"/>
            <a:ext cx="657623" cy="339123"/>
          </a:xfrm>
          <a:prstGeom prst="straightConnector1">
            <a:avLst/>
          </a:prstGeom>
          <a:ln w="762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" name="図 32" descr="机の上のノートパソコン&#10;&#10;AI 生成コンテンツは誤りを含む可能性があります。">
            <a:extLst>
              <a:ext uri="{FF2B5EF4-FFF2-40B4-BE49-F238E27FC236}">
                <a16:creationId xmlns:a16="http://schemas.microsoft.com/office/drawing/2014/main" id="{166008F7-C39C-8932-3E04-26A061E5892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3994" y="5011416"/>
            <a:ext cx="690287" cy="495511"/>
          </a:xfrm>
          <a:prstGeom prst="rect">
            <a:avLst/>
          </a:prstGeom>
        </p:spPr>
      </p:pic>
      <p:cxnSp>
        <p:nvCxnSpPr>
          <p:cNvPr id="34" name="直線矢印コネクタ 33">
            <a:extLst>
              <a:ext uri="{FF2B5EF4-FFF2-40B4-BE49-F238E27FC236}">
                <a16:creationId xmlns:a16="http://schemas.microsoft.com/office/drawing/2014/main" id="{F972A32F-6552-7F84-8181-0DCF28F46E9F}"/>
              </a:ext>
            </a:extLst>
          </p:cNvPr>
          <p:cNvCxnSpPr>
            <a:cxnSpLocks/>
            <a:endCxn id="35" idx="1"/>
          </p:cNvCxnSpPr>
          <p:nvPr/>
        </p:nvCxnSpPr>
        <p:spPr>
          <a:xfrm flipV="1">
            <a:off x="6356980" y="5667910"/>
            <a:ext cx="821637" cy="300813"/>
          </a:xfrm>
          <a:prstGeom prst="straightConnector1">
            <a:avLst/>
          </a:prstGeom>
          <a:ln w="762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図 34" descr="机の上のノートパソコン&#10;&#10;AI 生成コンテンツは誤りを含む可能性があります。">
            <a:extLst>
              <a:ext uri="{FF2B5EF4-FFF2-40B4-BE49-F238E27FC236}">
                <a16:creationId xmlns:a16="http://schemas.microsoft.com/office/drawing/2014/main" id="{14FF725D-8D35-93F8-55D6-3E062510877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8617" y="5420154"/>
            <a:ext cx="690287" cy="495511"/>
          </a:xfrm>
          <a:prstGeom prst="rect">
            <a:avLst/>
          </a:prstGeom>
        </p:spPr>
      </p:pic>
      <p:cxnSp>
        <p:nvCxnSpPr>
          <p:cNvPr id="36" name="直線矢印コネクタ 35">
            <a:extLst>
              <a:ext uri="{FF2B5EF4-FFF2-40B4-BE49-F238E27FC236}">
                <a16:creationId xmlns:a16="http://schemas.microsoft.com/office/drawing/2014/main" id="{ADDF338B-BD58-755F-2B65-ACFF65ABEC5A}"/>
              </a:ext>
            </a:extLst>
          </p:cNvPr>
          <p:cNvCxnSpPr>
            <a:cxnSpLocks/>
          </p:cNvCxnSpPr>
          <p:nvPr/>
        </p:nvCxnSpPr>
        <p:spPr>
          <a:xfrm>
            <a:off x="6323051" y="6141412"/>
            <a:ext cx="725483" cy="59113"/>
          </a:xfrm>
          <a:prstGeom prst="straightConnector1">
            <a:avLst/>
          </a:prstGeom>
          <a:ln w="762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7" name="図 36" descr="机の上のノートパソコン&#10;&#10;AI 生成コンテンツは誤りを含む可能性があります。">
            <a:extLst>
              <a:ext uri="{FF2B5EF4-FFF2-40B4-BE49-F238E27FC236}">
                <a16:creationId xmlns:a16="http://schemas.microsoft.com/office/drawing/2014/main" id="{2FD8A269-DF54-7FE9-0C0C-B39EE115515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4320" y="5928449"/>
            <a:ext cx="690287" cy="495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795449"/>
      </p:ext>
    </p:extLst>
  </p:cSld>
  <p:clrMapOvr>
    <a:masterClrMapping/>
  </p:clrMapOvr>
</p:sld>
</file>

<file path=ppt/theme/theme1.xml><?xml version="1.0" encoding="utf-8"?>
<a:theme xmlns:a="http://schemas.openxmlformats.org/drawingml/2006/main" name="9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4041</TotalTime>
  <Words>32</Words>
  <Application>Microsoft Office PowerPoint</Application>
  <PresentationFormat>画面に合わせる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UDP明朝 Medium</vt:lpstr>
      <vt:lpstr>HGP創英角ﾎﾟｯﾌﾟ体</vt:lpstr>
      <vt:lpstr>游ゴシック</vt:lpstr>
      <vt:lpstr>Arial</vt:lpstr>
      <vt:lpstr>Calibri</vt:lpstr>
      <vt:lpstr>9_Office ​​テーマ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パナソニック西門真地区再開発 新橋波ﾌﾟﾛｼﾞｪｸﾄの取り組みとご協力のお願い</dc:title>
  <dc:creator>青山 光洋</dc:creator>
  <cp:lastModifiedBy>koji iwamoto</cp:lastModifiedBy>
  <cp:revision>489</cp:revision>
  <cp:lastPrinted>2020-03-02T01:11:51Z</cp:lastPrinted>
  <dcterms:created xsi:type="dcterms:W3CDTF">2020-02-25T06:31:41Z</dcterms:created>
  <dcterms:modified xsi:type="dcterms:W3CDTF">2025-12-19T22:17:11Z</dcterms:modified>
</cp:coreProperties>
</file>