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4"/>
  </p:notesMasterIdLst>
  <p:sldIdLst>
    <p:sldId id="661" r:id="rId2"/>
    <p:sldId id="663" r:id="rId3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タイトルなしのセクション" id="{612D8C6C-D098-4548-A878-2D1360EE4DC4}">
          <p14:sldIdLst>
            <p14:sldId id="661"/>
            <p14:sldId id="66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578" autoAdjust="0"/>
    <p:restoredTop sz="94660"/>
  </p:normalViewPr>
  <p:slideViewPr>
    <p:cSldViewPr snapToGrid="0" showGuides="1">
      <p:cViewPr varScale="1">
        <p:scale>
          <a:sx n="101" d="100"/>
          <a:sy n="101" d="100"/>
        </p:scale>
        <p:origin x="1020" y="3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A0C13A-66B4-440E-B4D6-D2682AE93BD1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AC9FA4-C3AD-4D4F-82DE-6FA705C67E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23706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4111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線コネクタ 1"/>
          <p:cNvCxnSpPr/>
          <p:nvPr userDrawn="1"/>
        </p:nvCxnSpPr>
        <p:spPr>
          <a:xfrm>
            <a:off x="0" y="6388100"/>
            <a:ext cx="9144000" cy="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6"/>
          <p:cNvSpPr txBox="1">
            <a:spLocks noChangeArrowheads="1"/>
          </p:cNvSpPr>
          <p:nvPr userDrawn="1"/>
        </p:nvSpPr>
        <p:spPr>
          <a:xfrm>
            <a:off x="8402127" y="6483563"/>
            <a:ext cx="719138" cy="288925"/>
          </a:xfrm>
          <a:prstGeom prst="rect">
            <a:avLst/>
          </a:prstGeom>
          <a:ln/>
        </p:spPr>
        <p:txBody>
          <a:bodyPr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sz="1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9pPr>
          </a:lstStyle>
          <a:p>
            <a:pPr algn="r">
              <a:defRPr/>
            </a:pPr>
            <a:fld id="{B06F1EF4-1DB5-404E-8827-B060B708B099}" type="slidenum">
              <a:rPr lang="en-US" altLang="ja-JP" sz="1200" smtClean="0">
                <a:solidFill>
                  <a:srgbClr val="000000"/>
                </a:solidFill>
              </a:rPr>
              <a:pPr algn="r">
                <a:defRPr/>
              </a:pPr>
              <a:t>‹#›</a:t>
            </a:fld>
            <a:endParaRPr lang="en-US" altLang="ja-JP" sz="1200" dirty="0">
              <a:solidFill>
                <a:srgbClr val="000000"/>
              </a:solidFill>
            </a:endParaRPr>
          </a:p>
        </p:txBody>
      </p:sp>
      <p:sp>
        <p:nvSpPr>
          <p:cNvPr id="6" name="Line 16"/>
          <p:cNvSpPr>
            <a:spLocks noChangeShapeType="1"/>
          </p:cNvSpPr>
          <p:nvPr userDrawn="1"/>
        </p:nvSpPr>
        <p:spPr bwMode="auto">
          <a:xfrm>
            <a:off x="71438" y="680027"/>
            <a:ext cx="8964612" cy="0"/>
          </a:xfrm>
          <a:prstGeom prst="line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75826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mp"/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tm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0D4AC8-34BD-1317-D3D8-242137F947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E912F8B-24E2-3417-B758-3CA946C1E7CC}"/>
              </a:ext>
            </a:extLst>
          </p:cNvPr>
          <p:cNvSpPr/>
          <p:nvPr/>
        </p:nvSpPr>
        <p:spPr>
          <a:xfrm>
            <a:off x="62185" y="-118635"/>
            <a:ext cx="4868640" cy="830997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ja-JP" altLang="en-US" sz="4800" b="1" dirty="0">
                <a:solidFill>
                  <a:srgbClr val="00B0F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安心安全シリーズ</a:t>
            </a:r>
            <a:endParaRPr lang="en-US" altLang="ja-JP" sz="4800" b="1" dirty="0">
              <a:solidFill>
                <a:srgbClr val="00B0F0"/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77CB211E-EB76-6A2E-490C-F4E183ED34EA}"/>
              </a:ext>
            </a:extLst>
          </p:cNvPr>
          <p:cNvSpPr txBox="1"/>
          <p:nvPr/>
        </p:nvSpPr>
        <p:spPr>
          <a:xfrm>
            <a:off x="6403967" y="4476"/>
            <a:ext cx="18646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600" b="1" dirty="0">
                <a:solidFill>
                  <a:schemeClr val="accent3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ADLaM Display" panose="020F0502020204030204" pitchFamily="2" charset="0"/>
              </a:rPr>
              <a:t>パスキー</a:t>
            </a:r>
            <a:endParaRPr kumimoji="1" lang="ja-JP" altLang="en-US" sz="3600" b="1" dirty="0">
              <a:solidFill>
                <a:schemeClr val="accent3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ADLaM Display" panose="020F0502020204030204" pitchFamily="2" charset="0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6A783B6-81BB-1084-C8B8-C7629DA37B16}"/>
              </a:ext>
            </a:extLst>
          </p:cNvPr>
          <p:cNvSpPr txBox="1"/>
          <p:nvPr/>
        </p:nvSpPr>
        <p:spPr>
          <a:xfrm>
            <a:off x="235889" y="954990"/>
            <a:ext cx="663354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パスキーとは、</a:t>
            </a:r>
            <a:r>
              <a:rPr lang="ja-JP" altLang="en-US" sz="2800" dirty="0">
                <a:solidFill>
                  <a:srgbClr val="FF0000"/>
                </a:solidFill>
              </a:rPr>
              <a:t>パスワードに代わる</a:t>
            </a:r>
            <a:r>
              <a:rPr lang="ja-JP" altLang="en-US" dirty="0"/>
              <a:t>新しい認証方法で、</a:t>
            </a:r>
            <a:endParaRPr lang="en-US" altLang="ja-JP" dirty="0"/>
          </a:p>
          <a:p>
            <a:r>
              <a:rPr lang="ja-JP" altLang="en-US" dirty="0"/>
              <a:t>指紋認証や顔認証などの生体認証や</a:t>
            </a:r>
            <a:r>
              <a:rPr lang="en-US" altLang="ja-JP" dirty="0"/>
              <a:t>PIN</a:t>
            </a:r>
            <a:r>
              <a:rPr lang="ja-JP" altLang="en-US" dirty="0"/>
              <a:t>コードを使用します。</a:t>
            </a:r>
            <a:endParaRPr lang="en-US" altLang="ja-JP" dirty="0"/>
          </a:p>
          <a:p>
            <a:r>
              <a:rPr lang="ja-JP" altLang="en-US" dirty="0"/>
              <a:t>パスワードの漏洩やフィッシング詐欺のリスクを大幅に軽減します。</a:t>
            </a:r>
            <a:endParaRPr kumimoji="1" lang="ja-JP" altLang="en-US" dirty="0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F0E6061C-C89B-15AE-ECBD-1C12DD041D3D}"/>
              </a:ext>
            </a:extLst>
          </p:cNvPr>
          <p:cNvSpPr txBox="1"/>
          <p:nvPr/>
        </p:nvSpPr>
        <p:spPr>
          <a:xfrm>
            <a:off x="239095" y="1859337"/>
            <a:ext cx="66303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/>
              <a:t>FIDO</a:t>
            </a:r>
            <a:r>
              <a:rPr lang="ja-JP" altLang="en-US" dirty="0"/>
              <a:t>とは、「</a:t>
            </a:r>
            <a:r>
              <a:rPr lang="en-US" altLang="ja-JP" dirty="0"/>
              <a:t>Fast Identity Online</a:t>
            </a:r>
            <a:r>
              <a:rPr lang="ja-JP" altLang="en-US" dirty="0"/>
              <a:t>」の略で、</a:t>
            </a:r>
            <a:endParaRPr lang="en-US" altLang="ja-JP" dirty="0"/>
          </a:p>
          <a:p>
            <a:r>
              <a:rPr lang="ja-JP" altLang="en-US" dirty="0"/>
              <a:t>パスワードに代わる、より安全で便利な本人認証技術の規格です。</a:t>
            </a:r>
            <a:endParaRPr kumimoji="1" lang="ja-JP" altLang="en-US" dirty="0"/>
          </a:p>
        </p:txBody>
      </p:sp>
      <p:pic>
        <p:nvPicPr>
          <p:cNvPr id="29" name="図 28" descr="グラフィカル ユーザー インターフェイス, ダイアグラム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3EA6E9C6-2654-8A6D-AFEC-DE4BAAC014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520" y="2895133"/>
            <a:ext cx="5950447" cy="3309340"/>
          </a:xfrm>
          <a:prstGeom prst="rect">
            <a:avLst/>
          </a:prstGeom>
        </p:spPr>
      </p:pic>
      <p:pic>
        <p:nvPicPr>
          <p:cNvPr id="39" name="図 38" descr="ロゴ&#10;&#10;AI 生成コンテンツは誤りを含む可能性があります。">
            <a:extLst>
              <a:ext uri="{FF2B5EF4-FFF2-40B4-BE49-F238E27FC236}">
                <a16:creationId xmlns:a16="http://schemas.microsoft.com/office/drawing/2014/main" id="{4C9F84BF-04E9-081A-F40E-D207005C216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9600" y="1678195"/>
            <a:ext cx="1613780" cy="1008613"/>
          </a:xfrm>
          <a:prstGeom prst="rect">
            <a:avLst/>
          </a:prstGeom>
        </p:spPr>
      </p:pic>
      <p:sp>
        <p:nvSpPr>
          <p:cNvPr id="5" name="星: 24 pt 4">
            <a:extLst>
              <a:ext uri="{FF2B5EF4-FFF2-40B4-BE49-F238E27FC236}">
                <a16:creationId xmlns:a16="http://schemas.microsoft.com/office/drawing/2014/main" id="{E92EBC8E-BC89-2873-2DD0-43CE973C3ED4}"/>
              </a:ext>
            </a:extLst>
          </p:cNvPr>
          <p:cNvSpPr/>
          <p:nvPr/>
        </p:nvSpPr>
        <p:spPr>
          <a:xfrm>
            <a:off x="5704327" y="4352333"/>
            <a:ext cx="2986153" cy="1514704"/>
          </a:xfrm>
          <a:prstGeom prst="star24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スマホが対応してないとダメ</a:t>
            </a:r>
          </a:p>
        </p:txBody>
      </p:sp>
    </p:spTree>
    <p:extLst>
      <p:ext uri="{BB962C8B-B14F-4D97-AF65-F5344CB8AC3E}">
        <p14:creationId xmlns:p14="http://schemas.microsoft.com/office/powerpoint/2010/main" val="19289473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DDE69B-F6E7-3B23-B55C-9EE8C79F05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49F027D-AF80-8D1E-42D7-422653003383}"/>
              </a:ext>
            </a:extLst>
          </p:cNvPr>
          <p:cNvSpPr/>
          <p:nvPr/>
        </p:nvSpPr>
        <p:spPr>
          <a:xfrm>
            <a:off x="62185" y="-118635"/>
            <a:ext cx="4868640" cy="830997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ja-JP" altLang="en-US" sz="4800" b="1" dirty="0">
                <a:solidFill>
                  <a:srgbClr val="00B0F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安心安全シリーズ</a:t>
            </a:r>
            <a:endParaRPr lang="en-US" altLang="ja-JP" sz="4800" b="1" dirty="0">
              <a:solidFill>
                <a:srgbClr val="00B0F0"/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041E5DC-7465-D93C-44BE-CD1CC9017B8B}"/>
              </a:ext>
            </a:extLst>
          </p:cNvPr>
          <p:cNvSpPr txBox="1"/>
          <p:nvPr/>
        </p:nvSpPr>
        <p:spPr>
          <a:xfrm>
            <a:off x="243840" y="1046480"/>
            <a:ext cx="70775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dirty="0"/>
              <a:t>ただし、スマホに生体認証機能（指紋、顔など）が必要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7D9FEFD-11AB-51EE-E159-B0BFB87201E7}"/>
              </a:ext>
            </a:extLst>
          </p:cNvPr>
          <p:cNvSpPr txBox="1"/>
          <p:nvPr/>
        </p:nvSpPr>
        <p:spPr>
          <a:xfrm>
            <a:off x="281058" y="2258822"/>
            <a:ext cx="44308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err="1"/>
              <a:t>iphone</a:t>
            </a:r>
            <a:r>
              <a:rPr lang="en-US" altLang="ja-JP" sz="2400" dirty="0"/>
              <a:t> </a:t>
            </a:r>
            <a:r>
              <a:rPr lang="ja-JP" altLang="en-US" sz="2400" dirty="0"/>
              <a:t>と </a:t>
            </a:r>
            <a:r>
              <a:rPr lang="en-US" altLang="ja-JP" sz="2400" dirty="0"/>
              <a:t>android</a:t>
            </a:r>
            <a:r>
              <a:rPr lang="ja-JP" altLang="en-US" sz="2400" dirty="0"/>
              <a:t>でやり方が違う</a:t>
            </a:r>
            <a:endParaRPr lang="en-US" altLang="ja-JP" sz="2400" dirty="0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BCF31E1D-F0C3-1436-7C6B-6978FC5B6FC3}"/>
              </a:ext>
            </a:extLst>
          </p:cNvPr>
          <p:cNvSpPr txBox="1"/>
          <p:nvPr/>
        </p:nvSpPr>
        <p:spPr>
          <a:xfrm>
            <a:off x="267269" y="1652651"/>
            <a:ext cx="39901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dirty="0"/>
              <a:t>まず、パスキーの設定が必要</a:t>
            </a:r>
            <a:endParaRPr lang="en-US" altLang="ja-JP" sz="2400" dirty="0"/>
          </a:p>
        </p:txBody>
      </p:sp>
      <p:pic>
        <p:nvPicPr>
          <p:cNvPr id="18" name="図 17" descr="テキスト&#10;&#10;AI 生成コンテンツは誤りを含む可能性があります。">
            <a:extLst>
              <a:ext uri="{FF2B5EF4-FFF2-40B4-BE49-F238E27FC236}">
                <a16:creationId xmlns:a16="http://schemas.microsoft.com/office/drawing/2014/main" id="{35D13F64-8CB5-D4D2-CC64-C954A06C0C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9307" y="3092535"/>
            <a:ext cx="2452223" cy="2604985"/>
          </a:xfrm>
          <a:prstGeom prst="rect">
            <a:avLst/>
          </a:prstGeom>
        </p:spPr>
      </p:pic>
      <p:pic>
        <p:nvPicPr>
          <p:cNvPr id="20" name="図 19" descr="グラフィカル ユーザー インターフェイス, テキスト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20E12CFE-D26C-B3D9-1C18-E754CFC410A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2798" y="3092535"/>
            <a:ext cx="2598164" cy="2832983"/>
          </a:xfrm>
          <a:prstGeom prst="rect">
            <a:avLst/>
          </a:prstGeom>
        </p:spPr>
      </p:pic>
      <p:pic>
        <p:nvPicPr>
          <p:cNvPr id="22" name="図 21" descr="グラフィカル ユーザー インターフェイス, テキスト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E4F4751A-0C40-3C0A-FAFB-F55F3D41B20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358" y="3296885"/>
            <a:ext cx="3172268" cy="2400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6660715"/>
      </p:ext>
    </p:extLst>
  </p:cSld>
  <p:clrMapOvr>
    <a:masterClrMapping/>
  </p:clrMapOvr>
</p:sld>
</file>

<file path=ppt/theme/theme1.xml><?xml version="1.0" encoding="utf-8"?>
<a:theme xmlns:a="http://schemas.openxmlformats.org/drawingml/2006/main" name="9_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4055</TotalTime>
  <Words>114</Words>
  <Application>Microsoft Office PowerPoint</Application>
  <PresentationFormat>画面に合わせる (4:3)</PresentationFormat>
  <Paragraphs>12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BIZ UDP明朝 Medium</vt:lpstr>
      <vt:lpstr>HGP創英角ﾎﾟｯﾌﾟ体</vt:lpstr>
      <vt:lpstr>游ゴシック</vt:lpstr>
      <vt:lpstr>Arial</vt:lpstr>
      <vt:lpstr>Calibri</vt:lpstr>
      <vt:lpstr>Times New Roman</vt:lpstr>
      <vt:lpstr>9_Office ​​テーマ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パナソニック西門真地区再開発 新橋波ﾌﾟﾛｼﾞｪｸﾄの取り組みとご協力のお願い</dc:title>
  <dc:creator>青山 光洋</dc:creator>
  <cp:lastModifiedBy>koji iwamoto</cp:lastModifiedBy>
  <cp:revision>477</cp:revision>
  <cp:lastPrinted>2020-03-02T01:11:51Z</cp:lastPrinted>
  <dcterms:created xsi:type="dcterms:W3CDTF">2020-02-25T06:31:41Z</dcterms:created>
  <dcterms:modified xsi:type="dcterms:W3CDTF">2025-11-25T00:28:31Z</dcterms:modified>
</cp:coreProperties>
</file>