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83" r:id="rId3"/>
    <p:sldId id="273" r:id="rId4"/>
    <p:sldId id="276" r:id="rId5"/>
    <p:sldId id="284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ヒラギノ角ゴ ProN W6"/>
          <a:ea typeface="ヒラギノ角ゴ ProN W6"/>
          <a:cs typeface="ヒラギノ角ゴ ProN W6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ヒラギノ角ゴ ProN W6"/>
          <a:ea typeface="ヒラギノ角ゴ ProN W6"/>
          <a:cs typeface="ヒラギノ角ゴ ProN W6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>
          <a:latin typeface="ヒラギノ角ゴ ProN W6"/>
          <a:ea typeface="ヒラギノ角ゴ ProN W6"/>
          <a:cs typeface="ヒラギノ角ゴ ProN W6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ヒラギノ角ゴ ProN W6"/>
          <a:ea typeface="ヒラギノ角ゴ ProN W6"/>
          <a:cs typeface="ヒラギノ角ゴ ProN W6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>
          <a:latin typeface="ヒラギノ角ゴ ProN W6"/>
          <a:ea typeface="ヒラギノ角ゴ ProN W6"/>
          <a:cs typeface="ヒラギノ角ゴ ProN W6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ヒラギノ角ゴ ProN W6"/>
          <a:ea typeface="ヒラギノ角ゴ ProN W6"/>
          <a:cs typeface="ヒラギノ角ゴ ProN W6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65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ヒラギノ角ゴ ProN W3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ヒラギノ角ゴ ProN W3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ヒラギノ角ゴ ProN W3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ヒラギノ角ゴ ProN W3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ヒラギノ角ゴ ProN W3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ヒラギノ角ゴ ProN W3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ヒラギノ角ゴ ProN W3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ヒラギノ角ゴ ProN W3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ヒラギノ角ゴ ProN W3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&amp;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アボカドとライム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プレゼンテーションのタイトル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プレゼンテーションのタイトル</a:t>
            </a:r>
          </a:p>
        </p:txBody>
      </p:sp>
      <p:sp>
        <p:nvSpPr>
          <p:cNvPr id="23" name="本文レベル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5pPr>
          </a:lstStyle>
          <a:p>
            <a:r>
              <a:t>作者と日付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本文レベル1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プレゼンテーションのサブタイトル</a:t>
            </a:r>
          </a:p>
        </p:txBody>
      </p:sp>
      <p:sp>
        <p:nvSpPr>
          <p:cNvPr id="2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ビッグファク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本文レベル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ファクト情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ファクト情報</a:t>
            </a:r>
          </a:p>
        </p:txBody>
      </p:sp>
      <p:sp>
        <p:nvSpPr>
          <p:cNvPr id="108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本文レベル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5pPr>
          </a:lstStyle>
          <a:p>
            <a:r>
              <a:t>属性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本文レベル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z="8500" spc="-200"/>
            </a:lvl1pPr>
          </a:lstStyle>
          <a:p>
            <a:r>
              <a:t>“重要な引用”</a:t>
            </a:r>
          </a:p>
        </p:txBody>
      </p:sp>
      <p:sp>
        <p:nvSpPr>
          <p:cNvPr id="117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炒飯、ゆで卵、箸が添えられたボウル1杯のサラダ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サーモンケーキ、サラダ、フムスが入ったボウル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パセリバター、煎りヘーゼルナッツ、削ったパルメザンチーズがかかったパッパルデッレパスタ1皿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炒飯、ゆで卵、箸が添えられたボウル1杯のサラダ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244726"/>
            <a:ext cx="207264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A03C-D564-412C-97B3-6485DB3B258D}" type="datetime1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98200" y="13076008"/>
            <a:ext cx="375104" cy="379591"/>
          </a:xfrm>
        </p:spPr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499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&amp;画像（代替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サーモンケーキ、サラダ、フムスが入ったボウル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スライドのタイトル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スライドのタイトル</a:t>
            </a:r>
          </a:p>
        </p:txBody>
      </p:sp>
      <p:sp>
        <p:nvSpPr>
          <p:cNvPr id="34" name="本文レベル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5pPr>
          </a:lstStyle>
          <a:p>
            <a:r>
              <a:t>スライドのサブタイトル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2001465" y="13078834"/>
            <a:ext cx="368573" cy="381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&amp;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スライドのタイトル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スライドのタイトル</a:t>
            </a:r>
          </a:p>
        </p:txBody>
      </p:sp>
      <p:sp>
        <p:nvSpPr>
          <p:cNvPr id="43" name="本文レベル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5pPr>
          </a:lstStyle>
          <a:p>
            <a:r>
              <a:t>スライドのサブタイトル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本文レベル1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r>
              <a:t>スライドの箇条書きテキスト</a:t>
            </a:r>
          </a:p>
        </p:txBody>
      </p:sp>
      <p:sp>
        <p:nvSpPr>
          <p:cNvPr id="4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本文レベル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スライドの箇条書きテキスト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本文レベル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5pPr>
          </a:lstStyle>
          <a:p>
            <a:r>
              <a:t>スライドのサブタイトル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本文レベル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スライドの箇条書きテキスト</a:t>
            </a:r>
          </a:p>
        </p:txBody>
      </p:sp>
      <p:sp>
        <p:nvSpPr>
          <p:cNvPr id="62" name="パセリバター、煎りヘーゼルナッツ、削ったパルメザンチーズがかかったパッパルデッレパスタ1皿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スライドのタイトル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スライドのタイトル</a:t>
            </a:r>
          </a:p>
        </p:txBody>
      </p:sp>
      <p:sp>
        <p:nvSpPr>
          <p:cNvPr id="64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セク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セクションタイトル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+mj-lt"/>
                <a:ea typeface="+mj-ea"/>
                <a:cs typeface="+mj-cs"/>
                <a:sym typeface="ヒラギノ角ゴ ProN W3"/>
              </a:defRPr>
            </a:lvl1pPr>
          </a:lstStyle>
          <a:p>
            <a:r>
              <a:t>セクションタイトル</a:t>
            </a:r>
          </a:p>
        </p:txBody>
      </p:sp>
      <p:sp>
        <p:nvSpPr>
          <p:cNvPr id="72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2001465" y="13078834"/>
            <a:ext cx="368573" cy="381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スライドのタイトル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/>
          <a:p>
            <a:r>
              <a:t>スライドのタイトル</a:t>
            </a:r>
          </a:p>
        </p:txBody>
      </p:sp>
      <p:sp>
        <p:nvSpPr>
          <p:cNvPr id="80" name="本文レベル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5pPr>
          </a:lstStyle>
          <a:p>
            <a:r>
              <a:t>スライドのサブタイトル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議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議題のタイトル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議題のタイトル</a:t>
            </a:r>
          </a:p>
        </p:txBody>
      </p:sp>
      <p:sp>
        <p:nvSpPr>
          <p:cNvPr id="89" name="本文レベル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5pPr>
          </a:lstStyle>
          <a:p>
            <a:r>
              <a:t>議題のサブタイトル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本文レベル1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/>
            </a:lvl1pPr>
          </a:lstStyle>
          <a:p>
            <a:r>
              <a:t>議題のトピック</a:t>
            </a:r>
          </a:p>
        </p:txBody>
      </p:sp>
      <p:sp>
        <p:nvSpPr>
          <p:cNvPr id="9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ステートメン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本文レベル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/>
            </a:lvl5pPr>
          </a:lstStyle>
          <a:p>
            <a:r>
              <a:t>ステートメント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本文レベル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スライドの箇条書きテキスト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タイトルテキスト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2001465" y="13074598"/>
            <a:ext cx="368573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 b="0">
                <a:solidFill>
                  <a:srgbClr val="000000"/>
                </a:solidFill>
                <a:latin typeface="+mj-lt"/>
                <a:ea typeface="+mj-ea"/>
                <a:cs typeface="+mj-cs"/>
                <a:sym typeface="ヒラギノ角ゴ ProN W3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5" r:id="rId14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ヒラギノ角ゴ ProN W6"/>
          <a:ea typeface="ヒラギノ角ゴ ProN W6"/>
          <a:cs typeface="ヒラギノ角ゴ ProN W6"/>
          <a:sym typeface="ヒラギノ角ゴ ProN W6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ヒラギノ角ゴ ProN W6"/>
          <a:ea typeface="ヒラギノ角ゴ ProN W6"/>
          <a:cs typeface="ヒラギノ角ゴ ProN W6"/>
          <a:sym typeface="ヒラギノ角ゴ ProN W6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ヒラギノ角ゴ ProN W6"/>
          <a:ea typeface="ヒラギノ角ゴ ProN W6"/>
          <a:cs typeface="ヒラギノ角ゴ ProN W6"/>
          <a:sym typeface="ヒラギノ角ゴ ProN W6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ヒラギノ角ゴ ProN W6"/>
          <a:ea typeface="ヒラギノ角ゴ ProN W6"/>
          <a:cs typeface="ヒラギノ角ゴ ProN W6"/>
          <a:sym typeface="ヒラギノ角ゴ ProN W6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ヒラギノ角ゴ ProN W6"/>
          <a:ea typeface="ヒラギノ角ゴ ProN W6"/>
          <a:cs typeface="ヒラギノ角ゴ ProN W6"/>
          <a:sym typeface="ヒラギノ角ゴ ProN W6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ヒラギノ角ゴ ProN W6"/>
          <a:ea typeface="ヒラギノ角ゴ ProN W6"/>
          <a:cs typeface="ヒラギノ角ゴ ProN W6"/>
          <a:sym typeface="ヒラギノ角ゴ ProN W6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ヒラギノ角ゴ ProN W6"/>
          <a:ea typeface="ヒラギノ角ゴ ProN W6"/>
          <a:cs typeface="ヒラギノ角ゴ ProN W6"/>
          <a:sym typeface="ヒラギノ角ゴ ProN W6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ヒラギノ角ゴ ProN W6"/>
          <a:ea typeface="ヒラギノ角ゴ ProN W6"/>
          <a:cs typeface="ヒラギノ角ゴ ProN W6"/>
          <a:sym typeface="ヒラギノ角ゴ ProN W6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ヒラギノ角ゴ ProN W6"/>
          <a:ea typeface="ヒラギノ角ゴ ProN W6"/>
          <a:cs typeface="ヒラギノ角ゴ ProN W6"/>
          <a:sym typeface="ヒラギノ角ゴ ProN W6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542789-21D1-4820-BAA0-04EB5E7E6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5532" y="440399"/>
            <a:ext cx="13716000" cy="1358726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Office</a:t>
            </a:r>
            <a:r>
              <a:rPr kumimoji="1" lang="ja-JP" altLang="en-US" b="1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編　本日の作業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A35A3E0-5E6C-4A7C-BD27-AB7CE9ACA9C8}"/>
              </a:ext>
            </a:extLst>
          </p:cNvPr>
          <p:cNvSpPr/>
          <p:nvPr/>
        </p:nvSpPr>
        <p:spPr>
          <a:xfrm>
            <a:off x="3595531" y="1925144"/>
            <a:ext cx="16943141" cy="312658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700">
              <a:noFill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02F0E80-BB03-8EF4-C5F8-F467D4984F66}"/>
              </a:ext>
            </a:extLst>
          </p:cNvPr>
          <p:cNvSpPr txBox="1"/>
          <p:nvPr/>
        </p:nvSpPr>
        <p:spPr>
          <a:xfrm>
            <a:off x="3595531" y="5453207"/>
            <a:ext cx="18838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600" dirty="0">
                <a:solidFill>
                  <a:srgbClr val="00B0F0"/>
                </a:solidFill>
              </a:rPr>
              <a:t>手順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811888-08F8-A589-7F03-CF63F40E5BA4}"/>
              </a:ext>
            </a:extLst>
          </p:cNvPr>
          <p:cNvSpPr txBox="1"/>
          <p:nvPr/>
        </p:nvSpPr>
        <p:spPr>
          <a:xfrm>
            <a:off x="3687866" y="2259851"/>
            <a:ext cx="11147282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6600" dirty="0">
                <a:solidFill>
                  <a:schemeClr val="accent6">
                    <a:lumMod val="75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年賀状の作り方２０２５　２</a:t>
            </a:r>
            <a:endParaRPr lang="en-US" altLang="ja-JP" sz="5400" dirty="0">
              <a:solidFill>
                <a:schemeClr val="accent6">
                  <a:lumMod val="75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E2A23CD-D856-C074-28C5-754CFE477B65}"/>
              </a:ext>
            </a:extLst>
          </p:cNvPr>
          <p:cNvSpPr txBox="1"/>
          <p:nvPr/>
        </p:nvSpPr>
        <p:spPr>
          <a:xfrm>
            <a:off x="3845327" y="3868151"/>
            <a:ext cx="195887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48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ゴール</a:t>
            </a:r>
            <a:endParaRPr lang="en-US" altLang="ja-JP" sz="4800" dirty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27A8096-7E74-9598-80DF-3941E6A721B6}"/>
              </a:ext>
            </a:extLst>
          </p:cNvPr>
          <p:cNvSpPr txBox="1"/>
          <p:nvPr/>
        </p:nvSpPr>
        <p:spPr>
          <a:xfrm>
            <a:off x="6072128" y="3868151"/>
            <a:ext cx="1185901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4800" dirty="0">
                <a:solidFill>
                  <a:schemeClr val="accent4">
                    <a:lumMod val="75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パワーポイントで年賀状を作って印刷する</a:t>
            </a:r>
            <a:endParaRPr lang="en-US" altLang="ja-JP" sz="4800" dirty="0">
              <a:solidFill>
                <a:schemeClr val="accent4">
                  <a:lumMod val="75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4221A42-AC79-386A-AB2A-7772C7EA7E88}"/>
              </a:ext>
            </a:extLst>
          </p:cNvPr>
          <p:cNvSpPr txBox="1"/>
          <p:nvPr/>
        </p:nvSpPr>
        <p:spPr>
          <a:xfrm>
            <a:off x="6134893" y="5804616"/>
            <a:ext cx="12114214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１．パワーポイントを立ち上げて、用紙設定する。</a:t>
            </a:r>
            <a:endParaRPr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endParaRPr lang="en-US" altLang="ja-JP" sz="1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２．構図を決定、基本部分を作成</a:t>
            </a:r>
            <a:endParaRPr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endParaRPr lang="en-US" altLang="ja-JP" sz="1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endParaRPr lang="en-US" altLang="ja-JP" sz="1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３．素材をネットから探す　</a:t>
            </a:r>
            <a:endParaRPr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endParaRPr lang="en-US" altLang="ja-JP" sz="1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endParaRPr lang="en-US" altLang="ja-JP" sz="1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４．素材を挿入する</a:t>
            </a:r>
            <a:endParaRPr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endParaRPr lang="en-US" altLang="ja-JP" sz="1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５．全体を整える</a:t>
            </a:r>
            <a:endParaRPr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endParaRPr lang="en-US" altLang="ja-JP" sz="1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６．試し印刷（試しに</a:t>
            </a:r>
            <a:r>
              <a:rPr lang="en-US" altLang="ja-JP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A4</a:t>
            </a: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に印刷する）</a:t>
            </a:r>
            <a:endParaRPr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endParaRPr lang="en-US" altLang="ja-JP" sz="1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７．最終印刷（自宅ではがきに印刷）</a:t>
            </a:r>
            <a:endParaRPr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5912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74DF86B6-7098-4900-A8BB-C1B861891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0307" y="8554313"/>
            <a:ext cx="7170822" cy="4823558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A35A3E0-5E6C-4A7C-BD27-AB7CE9ACA9C8}"/>
              </a:ext>
            </a:extLst>
          </p:cNvPr>
          <p:cNvSpPr/>
          <p:nvPr/>
        </p:nvSpPr>
        <p:spPr>
          <a:xfrm>
            <a:off x="1356267" y="842844"/>
            <a:ext cx="5323226" cy="160598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700">
              <a:noFill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82A9817-EA33-472D-B081-0215DB47C39F}"/>
              </a:ext>
            </a:extLst>
          </p:cNvPr>
          <p:cNvSpPr txBox="1"/>
          <p:nvPr/>
        </p:nvSpPr>
        <p:spPr>
          <a:xfrm>
            <a:off x="1252354" y="1114923"/>
            <a:ext cx="37898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6000" dirty="0">
                <a:solidFill>
                  <a:schemeClr val="accent1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作成手順</a:t>
            </a:r>
            <a:endParaRPr lang="ja-JP" altLang="en-US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8EC2A9E-204C-4E0E-818D-52C44238A8CB}"/>
              </a:ext>
            </a:extLst>
          </p:cNvPr>
          <p:cNvSpPr txBox="1"/>
          <p:nvPr/>
        </p:nvSpPr>
        <p:spPr>
          <a:xfrm>
            <a:off x="3378867" y="3156479"/>
            <a:ext cx="1483611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5400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１．パワーポイントを立ち上げて、用紙設定する。</a:t>
            </a:r>
            <a:endParaRPr lang="en-US" altLang="ja-JP" sz="5400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endParaRPr lang="en-US" altLang="ja-JP" sz="1600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0FCC7D9-8086-452C-854D-95A1AED6C1F1}"/>
              </a:ext>
            </a:extLst>
          </p:cNvPr>
          <p:cNvSpPr txBox="1"/>
          <p:nvPr/>
        </p:nvSpPr>
        <p:spPr>
          <a:xfrm>
            <a:off x="2871873" y="4402543"/>
            <a:ext cx="713528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5400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フォルダを意識しよう</a:t>
            </a:r>
            <a:r>
              <a:rPr lang="en-US" altLang="ja-JP" sz="5400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!</a:t>
            </a:r>
          </a:p>
          <a:p>
            <a:pPr algn="l"/>
            <a:endParaRPr lang="en-US" altLang="ja-JP" sz="1600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E774293-0C8B-4EF3-9912-EE4A4EA150AE}"/>
              </a:ext>
            </a:extLst>
          </p:cNvPr>
          <p:cNvSpPr txBox="1"/>
          <p:nvPr/>
        </p:nvSpPr>
        <p:spPr>
          <a:xfrm>
            <a:off x="3378867" y="5630434"/>
            <a:ext cx="14066671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5400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④「年賀状」または「クリスマスカード」と名前を</a:t>
            </a:r>
            <a:endParaRPr lang="en-US" altLang="ja-JP" sz="5400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5400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付けて仮保存する。</a:t>
            </a:r>
            <a:endParaRPr lang="en-US" altLang="ja-JP" sz="5400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5400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（すでに保存した場合は、名前を変更する）</a:t>
            </a:r>
            <a:endParaRPr lang="en-US" altLang="ja-JP" sz="5400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endParaRPr lang="en-US" altLang="ja-JP" sz="1600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1381F41-58A8-421F-AB9B-7DB9B004B3A7}"/>
              </a:ext>
            </a:extLst>
          </p:cNvPr>
          <p:cNvSpPr txBox="1"/>
          <p:nvPr/>
        </p:nvSpPr>
        <p:spPr>
          <a:xfrm>
            <a:off x="3482779" y="8554312"/>
            <a:ext cx="8401659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5400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⑤白紙のスライドを表示</a:t>
            </a:r>
            <a:endParaRPr lang="en-US" altLang="ja-JP" sz="5400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5400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（タイトル入力は削除する）</a:t>
            </a:r>
            <a:endParaRPr lang="en-US" altLang="ja-JP" sz="5400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endParaRPr lang="en-US" altLang="ja-JP" sz="1600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AE3F04E6-292C-4499-9642-4544A5862D7B}"/>
              </a:ext>
            </a:extLst>
          </p:cNvPr>
          <p:cNvSpPr/>
          <p:nvPr/>
        </p:nvSpPr>
        <p:spPr>
          <a:xfrm>
            <a:off x="15197750" y="10067454"/>
            <a:ext cx="4472412" cy="24806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90ABE404-7667-4434-B4D4-974B533C742F}"/>
              </a:ext>
            </a:extLst>
          </p:cNvPr>
          <p:cNvCxnSpPr/>
          <p:nvPr/>
        </p:nvCxnSpPr>
        <p:spPr>
          <a:xfrm flipH="1" flipV="1">
            <a:off x="10779661" y="10502021"/>
            <a:ext cx="4418090" cy="760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278AB00-076C-8CA3-0CF2-44218A143AED}"/>
              </a:ext>
            </a:extLst>
          </p:cNvPr>
          <p:cNvSpPr txBox="1"/>
          <p:nvPr/>
        </p:nvSpPr>
        <p:spPr>
          <a:xfrm>
            <a:off x="414297" y="11482124"/>
            <a:ext cx="158322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4400" dirty="0">
                <a:solidFill>
                  <a:schemeClr val="accent3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タイトルとサブタイトルの２つを削除。</a:t>
            </a:r>
            <a:endParaRPr lang="en-US" altLang="ja-JP" sz="4400" dirty="0">
              <a:solidFill>
                <a:schemeClr val="accent3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4400" dirty="0">
                <a:solidFill>
                  <a:schemeClr val="accent3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左クリックのまま、２つを含む領域をドラッグ選択して、</a:t>
            </a:r>
            <a:endParaRPr lang="en-US" altLang="ja-JP" sz="4400" dirty="0">
              <a:solidFill>
                <a:schemeClr val="accent3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en-US" altLang="ja-JP" sz="4400" dirty="0">
                <a:solidFill>
                  <a:schemeClr val="accent3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del</a:t>
            </a:r>
            <a:r>
              <a:rPr lang="ja-JP" altLang="en-US" sz="4400" dirty="0">
                <a:solidFill>
                  <a:schemeClr val="accent3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キーをおす。</a:t>
            </a:r>
            <a:endParaRPr lang="en-US" altLang="ja-JP" sz="1200" dirty="0">
              <a:solidFill>
                <a:schemeClr val="accent3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1214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31CFC03-59C9-4700-92DD-20E8C7FCE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4266" y="4789818"/>
            <a:ext cx="8455852" cy="3393036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A35A3E0-5E6C-4A7C-BD27-AB7CE9ACA9C8}"/>
              </a:ext>
            </a:extLst>
          </p:cNvPr>
          <p:cNvSpPr/>
          <p:nvPr/>
        </p:nvSpPr>
        <p:spPr>
          <a:xfrm>
            <a:off x="1558986" y="635090"/>
            <a:ext cx="5323226" cy="160598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700">
              <a:noFill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82A9817-EA33-472D-B081-0215DB47C39F}"/>
              </a:ext>
            </a:extLst>
          </p:cNvPr>
          <p:cNvSpPr txBox="1"/>
          <p:nvPr/>
        </p:nvSpPr>
        <p:spPr>
          <a:xfrm>
            <a:off x="1558986" y="930250"/>
            <a:ext cx="37898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6000" dirty="0">
                <a:solidFill>
                  <a:schemeClr val="accent1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作成手順</a:t>
            </a:r>
            <a:endParaRPr lang="ja-JP" altLang="en-US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8EC2A9E-204C-4E0E-818D-52C44238A8CB}"/>
              </a:ext>
            </a:extLst>
          </p:cNvPr>
          <p:cNvSpPr txBox="1"/>
          <p:nvPr/>
        </p:nvSpPr>
        <p:spPr>
          <a:xfrm>
            <a:off x="2683409" y="2744943"/>
            <a:ext cx="1223604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5400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２．デザインメニューから用紙設定する。</a:t>
            </a:r>
            <a:endParaRPr lang="en-US" altLang="ja-JP" sz="5400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endParaRPr lang="en-US" altLang="ja-JP" sz="1600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E774293-0C8B-4EF3-9912-EE4A4EA150AE}"/>
              </a:ext>
            </a:extLst>
          </p:cNvPr>
          <p:cNvSpPr txBox="1"/>
          <p:nvPr/>
        </p:nvSpPr>
        <p:spPr>
          <a:xfrm>
            <a:off x="3378866" y="4418363"/>
            <a:ext cx="818846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5400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⑥デザインメニューを選択</a:t>
            </a:r>
            <a:endParaRPr lang="en-US" altLang="ja-JP" sz="5400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endParaRPr lang="en-US" altLang="ja-JP" sz="1600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AE3F04E6-292C-4499-9642-4544A5862D7B}"/>
              </a:ext>
            </a:extLst>
          </p:cNvPr>
          <p:cNvSpPr/>
          <p:nvPr/>
        </p:nvSpPr>
        <p:spPr>
          <a:xfrm>
            <a:off x="19344239" y="4789819"/>
            <a:ext cx="488886" cy="12216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90ABE404-7667-4434-B4D4-974B533C742F}"/>
              </a:ext>
            </a:extLst>
          </p:cNvPr>
          <p:cNvCxnSpPr>
            <a:cxnSpLocks/>
          </p:cNvCxnSpPr>
          <p:nvPr/>
        </p:nvCxnSpPr>
        <p:spPr>
          <a:xfrm flipV="1">
            <a:off x="11342065" y="5680247"/>
            <a:ext cx="8002174" cy="702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6806057-F377-4F79-8AFD-4B15366D70D3}"/>
              </a:ext>
            </a:extLst>
          </p:cNvPr>
          <p:cNvSpPr txBox="1"/>
          <p:nvPr/>
        </p:nvSpPr>
        <p:spPr>
          <a:xfrm>
            <a:off x="3449010" y="5662139"/>
            <a:ext cx="8074646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5400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⑦スライドのサイズ選択</a:t>
            </a:r>
            <a:endParaRPr lang="en-US" altLang="ja-JP" sz="5400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5400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用紙：はがき</a:t>
            </a:r>
            <a:endParaRPr lang="en-US" altLang="ja-JP" sz="5400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5400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縦</a:t>
            </a:r>
            <a:endParaRPr lang="en-US" altLang="ja-JP" sz="5400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5400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サイズに合わせて調整</a:t>
            </a:r>
            <a:endParaRPr lang="en-US" altLang="ja-JP" sz="5400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endParaRPr lang="en-US" altLang="ja-JP" sz="1600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954FCD9-C2BD-4A44-AC42-34F496639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2885" y="7948943"/>
            <a:ext cx="8656782" cy="434520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27902257-4640-4D02-8361-BBF601C6C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2212" y="9645780"/>
            <a:ext cx="2611856" cy="381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79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DC6AD2FC-409F-26FD-16E2-7B68A5F60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117" y="9860196"/>
            <a:ext cx="3135589" cy="3413196"/>
          </a:xfrm>
          <a:prstGeom prst="rect">
            <a:avLst/>
          </a:prstGeom>
        </p:spPr>
      </p:pic>
      <p:sp>
        <p:nvSpPr>
          <p:cNvPr id="12" name="吹き出し: 円形 11">
            <a:extLst>
              <a:ext uri="{FF2B5EF4-FFF2-40B4-BE49-F238E27FC236}">
                <a16:creationId xmlns:a16="http://schemas.microsoft.com/office/drawing/2014/main" id="{20E74758-FBE3-B800-5B8F-4B353C405760}"/>
              </a:ext>
            </a:extLst>
          </p:cNvPr>
          <p:cNvSpPr/>
          <p:nvPr/>
        </p:nvSpPr>
        <p:spPr>
          <a:xfrm>
            <a:off x="1853945" y="7161292"/>
            <a:ext cx="9874229" cy="3155525"/>
          </a:xfrm>
          <a:prstGeom prst="wedgeEllipseCallout">
            <a:avLst>
              <a:gd name="adj1" fmla="val 25872"/>
              <a:gd name="adj2" fmla="val 66910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2400" b="1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ヒラギノ角ゴ ProN W6"/>
              <a:ea typeface="ヒラギノ角ゴ ProN W6"/>
              <a:cs typeface="ヒラギノ角ゴ ProN W6"/>
              <a:sym typeface="ヒラギノ角ゴ ProN W6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A35A3E0-5E6C-4A7C-BD27-AB7CE9ACA9C8}"/>
              </a:ext>
            </a:extLst>
          </p:cNvPr>
          <p:cNvSpPr/>
          <p:nvPr/>
        </p:nvSpPr>
        <p:spPr>
          <a:xfrm>
            <a:off x="3482779" y="935372"/>
            <a:ext cx="5323226" cy="160598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700">
              <a:noFill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82A9817-EA33-472D-B081-0215DB47C39F}"/>
              </a:ext>
            </a:extLst>
          </p:cNvPr>
          <p:cNvSpPr txBox="1"/>
          <p:nvPr/>
        </p:nvSpPr>
        <p:spPr>
          <a:xfrm>
            <a:off x="3378866" y="1207451"/>
            <a:ext cx="37898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6000" dirty="0">
                <a:solidFill>
                  <a:schemeClr val="accent1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作成手順</a:t>
            </a:r>
            <a:endParaRPr lang="ja-JP" altLang="en-US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8EC2A9E-204C-4E0E-818D-52C44238A8CB}"/>
              </a:ext>
            </a:extLst>
          </p:cNvPr>
          <p:cNvSpPr txBox="1"/>
          <p:nvPr/>
        </p:nvSpPr>
        <p:spPr>
          <a:xfrm>
            <a:off x="1704834" y="4437543"/>
            <a:ext cx="1163331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３．</a:t>
            </a:r>
            <a:r>
              <a:rPr lang="en-US" altLang="ja-JP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AI</a:t>
            </a:r>
            <a:r>
              <a:rPr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におねがいしてみよう！！　</a:t>
            </a:r>
            <a:endParaRPr lang="en-US" altLang="ja-JP" sz="6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endParaRPr lang="en-US" altLang="ja-JP" sz="1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745FFA6-64B9-4C4D-B28F-609033E759B5}"/>
              </a:ext>
            </a:extLst>
          </p:cNvPr>
          <p:cNvSpPr/>
          <p:nvPr/>
        </p:nvSpPr>
        <p:spPr>
          <a:xfrm>
            <a:off x="14833060" y="3241141"/>
            <a:ext cx="5098724" cy="78403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C7B3397-48E2-491E-9E0D-3B18C90BBA69}"/>
              </a:ext>
            </a:extLst>
          </p:cNvPr>
          <p:cNvSpPr txBox="1"/>
          <p:nvPr/>
        </p:nvSpPr>
        <p:spPr>
          <a:xfrm>
            <a:off x="14522930" y="11566794"/>
            <a:ext cx="46137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5400" dirty="0">
                <a:solidFill>
                  <a:srgbClr val="FFC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体裁を整える</a:t>
            </a:r>
            <a:endParaRPr lang="en-US" altLang="ja-JP" sz="1600" dirty="0">
              <a:solidFill>
                <a:srgbClr val="FFC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7" name="図 6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ADDB238A-30C2-4B52-C973-F3304DCAA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060" y="3065943"/>
            <a:ext cx="5098724" cy="80155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FE4E302-7F06-CB95-812E-CB9EBBB36F5C}"/>
              </a:ext>
            </a:extLst>
          </p:cNvPr>
          <p:cNvSpPr txBox="1"/>
          <p:nvPr/>
        </p:nvSpPr>
        <p:spPr>
          <a:xfrm>
            <a:off x="2198295" y="8092723"/>
            <a:ext cx="918552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こんな安易で、いいのか？　</a:t>
            </a:r>
            <a:endParaRPr lang="en-US" altLang="ja-JP" sz="6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endParaRPr lang="en-US" altLang="ja-JP" sz="1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107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14ED4E17-3634-F972-494A-D7E8ECD17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1183" y="9532315"/>
            <a:ext cx="5820587" cy="3515216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A35A3E0-5E6C-4A7C-BD27-AB7CE9ACA9C8}"/>
              </a:ext>
            </a:extLst>
          </p:cNvPr>
          <p:cNvSpPr/>
          <p:nvPr/>
        </p:nvSpPr>
        <p:spPr>
          <a:xfrm>
            <a:off x="437661" y="273793"/>
            <a:ext cx="21357258" cy="187652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700">
              <a:noFill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811888-08F8-A589-7F03-CF63F40E5BA4}"/>
              </a:ext>
            </a:extLst>
          </p:cNvPr>
          <p:cNvSpPr txBox="1"/>
          <p:nvPr/>
        </p:nvSpPr>
        <p:spPr>
          <a:xfrm>
            <a:off x="998412" y="466843"/>
            <a:ext cx="19882046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96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PC</a:t>
            </a:r>
            <a:r>
              <a:rPr lang="ja-JP" altLang="en-US" sz="96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からスマホへ送り、ラインする。</a:t>
            </a:r>
            <a:endParaRPr lang="en-US" altLang="ja-JP" sz="9600" dirty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C3DF4068-09D4-CA47-BA27-8756BB04D99C}"/>
              </a:ext>
            </a:extLst>
          </p:cNvPr>
          <p:cNvGrpSpPr/>
          <p:nvPr/>
        </p:nvGrpSpPr>
        <p:grpSpPr>
          <a:xfrm>
            <a:off x="468374" y="3161659"/>
            <a:ext cx="18277926" cy="9497132"/>
            <a:chOff x="727096" y="3630877"/>
            <a:chExt cx="23452680" cy="11879951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9D5DEC3E-D66E-847D-09B8-5589AB5AF10D}"/>
                </a:ext>
              </a:extLst>
            </p:cNvPr>
            <p:cNvSpPr txBox="1"/>
            <p:nvPr/>
          </p:nvSpPr>
          <p:spPr>
            <a:xfrm>
              <a:off x="10238015" y="11599923"/>
              <a:ext cx="224933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4800" dirty="0">
                  <a:solidFill>
                    <a:schemeClr val="bg2">
                      <a:lumMod val="50000"/>
                    </a:schemeClr>
                  </a:solidFill>
                </a:rPr>
                <a:t>Android</a:t>
              </a:r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671F8476-0C99-62EB-4C40-5C7B900AE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0684" y="3630877"/>
              <a:ext cx="1937759" cy="2811648"/>
            </a:xfrm>
            <a:prstGeom prst="rect">
              <a:avLst/>
            </a:prstGeom>
          </p:spPr>
        </p:pic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3F07C28-B4D2-BF90-3410-A87B9AB6B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75938" y="8712943"/>
              <a:ext cx="1233356" cy="2725232"/>
            </a:xfrm>
            <a:prstGeom prst="rect">
              <a:avLst/>
            </a:prstGeom>
          </p:spPr>
        </p:pic>
        <p:pic>
          <p:nvPicPr>
            <p:cNvPr id="8" name="図 7" descr="アイコン&#10;&#10;自動的に生成された説明">
              <a:extLst>
                <a:ext uri="{FF2B5EF4-FFF2-40B4-BE49-F238E27FC236}">
                  <a16:creationId xmlns:a16="http://schemas.microsoft.com/office/drawing/2014/main" id="{82655FD1-AB91-9EA6-5921-CE718C2FE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5594" y="9011173"/>
              <a:ext cx="1722120" cy="2296877"/>
            </a:xfrm>
            <a:prstGeom prst="rect">
              <a:avLst/>
            </a:prstGeom>
          </p:spPr>
        </p:pic>
        <p:pic>
          <p:nvPicPr>
            <p:cNvPr id="13" name="図 12" descr="テーブルの上にあるラップトップ&#10;&#10;自動的に生成された説明">
              <a:extLst>
                <a:ext uri="{FF2B5EF4-FFF2-40B4-BE49-F238E27FC236}">
                  <a16:creationId xmlns:a16="http://schemas.microsoft.com/office/drawing/2014/main" id="{AC6DA71B-7224-79AD-1361-4A674813B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096" y="9543940"/>
              <a:ext cx="3741522" cy="3546586"/>
            </a:xfrm>
            <a:prstGeom prst="rect">
              <a:avLst/>
            </a:prstGeom>
          </p:spPr>
        </p:pic>
        <p:sp>
          <p:nvSpPr>
            <p:cNvPr id="14" name="矢印: 上 13">
              <a:extLst>
                <a:ext uri="{FF2B5EF4-FFF2-40B4-BE49-F238E27FC236}">
                  <a16:creationId xmlns:a16="http://schemas.microsoft.com/office/drawing/2014/main" id="{B03689DE-2CB7-92CF-44D8-6D3132631FE1}"/>
                </a:ext>
              </a:extLst>
            </p:cNvPr>
            <p:cNvSpPr/>
            <p:nvPr/>
          </p:nvSpPr>
          <p:spPr>
            <a:xfrm rot="2910404">
              <a:off x="4304922" y="6467504"/>
              <a:ext cx="1554480" cy="2296877"/>
            </a:xfrm>
            <a:prstGeom prst="up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1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ヒラギノ角ゴ ProN W6"/>
                <a:ea typeface="ヒラギノ角ゴ ProN W6"/>
                <a:cs typeface="ヒラギノ角ゴ ProN W6"/>
                <a:sym typeface="ヒラギノ角ゴ ProN W6"/>
              </a:endParaRPr>
            </a:p>
          </p:txBody>
        </p:sp>
        <p:sp>
          <p:nvSpPr>
            <p:cNvPr id="15" name="矢印: 上 14">
              <a:extLst>
                <a:ext uri="{FF2B5EF4-FFF2-40B4-BE49-F238E27FC236}">
                  <a16:creationId xmlns:a16="http://schemas.microsoft.com/office/drawing/2014/main" id="{CBF8F95E-DF57-6282-92B0-83AD3FF278A7}"/>
                </a:ext>
              </a:extLst>
            </p:cNvPr>
            <p:cNvSpPr/>
            <p:nvPr/>
          </p:nvSpPr>
          <p:spPr>
            <a:xfrm rot="8512182">
              <a:off x="8431073" y="6674711"/>
              <a:ext cx="1554480" cy="2296877"/>
            </a:xfrm>
            <a:prstGeom prst="up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1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ヒラギノ角ゴ ProN W6"/>
                <a:ea typeface="ヒラギノ角ゴ ProN W6"/>
                <a:cs typeface="ヒラギノ角ゴ ProN W6"/>
                <a:sym typeface="ヒラギノ角ゴ ProN W6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E4149C77-BF4F-18F5-8732-4FCEA0799CEF}"/>
                </a:ext>
              </a:extLst>
            </p:cNvPr>
            <p:cNvSpPr txBox="1"/>
            <p:nvPr/>
          </p:nvSpPr>
          <p:spPr>
            <a:xfrm>
              <a:off x="21126643" y="12785726"/>
              <a:ext cx="19656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4800" dirty="0" err="1">
                  <a:solidFill>
                    <a:schemeClr val="bg2">
                      <a:lumMod val="50000"/>
                    </a:schemeClr>
                  </a:solidFill>
                </a:rPr>
                <a:t>iphone</a:t>
              </a:r>
              <a:endParaRPr kumimoji="1" lang="en-US" altLang="ja-JP" sz="48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pic>
          <p:nvPicPr>
            <p:cNvPr id="22" name="図 21" descr="テーブルの上にあるラップトップ&#10;&#10;自動的に生成された説明">
              <a:extLst>
                <a:ext uri="{FF2B5EF4-FFF2-40B4-BE49-F238E27FC236}">
                  <a16:creationId xmlns:a16="http://schemas.microsoft.com/office/drawing/2014/main" id="{452F1394-7F68-EF8F-C3BB-275FEA937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4484" y="9458780"/>
              <a:ext cx="3741522" cy="3546586"/>
            </a:xfrm>
            <a:prstGeom prst="rect">
              <a:avLst/>
            </a:prstGeom>
          </p:spPr>
        </p:pic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B55424D3-BB19-D3C5-D57C-1C2668D87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964631" y="9292011"/>
              <a:ext cx="1762859" cy="3284703"/>
            </a:xfrm>
            <a:prstGeom prst="rect">
              <a:avLst/>
            </a:prstGeom>
          </p:spPr>
        </p:pic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292DBC92-3480-8401-61AF-E78D7CCBEFE8}"/>
                </a:ext>
              </a:extLst>
            </p:cNvPr>
            <p:cNvSpPr txBox="1"/>
            <p:nvPr/>
          </p:nvSpPr>
          <p:spPr>
            <a:xfrm>
              <a:off x="775667" y="6439869"/>
              <a:ext cx="38972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4800" dirty="0">
                  <a:solidFill>
                    <a:schemeClr val="bg2">
                      <a:lumMod val="50000"/>
                    </a:schemeClr>
                  </a:solidFill>
                </a:rPr>
                <a:t>アップロード</a:t>
              </a:r>
              <a:endParaRPr kumimoji="1" lang="en-US" altLang="ja-JP" sz="48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42AEF362-B068-3CA9-2B1D-895A760D7258}"/>
                </a:ext>
              </a:extLst>
            </p:cNvPr>
            <p:cNvSpPr txBox="1"/>
            <p:nvPr/>
          </p:nvSpPr>
          <p:spPr>
            <a:xfrm>
              <a:off x="8723520" y="6049392"/>
              <a:ext cx="38972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4800" dirty="0">
                  <a:solidFill>
                    <a:schemeClr val="bg2">
                      <a:lumMod val="50000"/>
                    </a:schemeClr>
                  </a:solidFill>
                </a:rPr>
                <a:t>ダウンロード</a:t>
              </a:r>
              <a:endParaRPr kumimoji="1" lang="en-US" altLang="ja-JP" sz="48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pic>
          <p:nvPicPr>
            <p:cNvPr id="30" name="図 29" descr="ロゴ が含まれている画像&#10;&#10;自動的に生成された説明">
              <a:extLst>
                <a:ext uri="{FF2B5EF4-FFF2-40B4-BE49-F238E27FC236}">
                  <a16:creationId xmlns:a16="http://schemas.microsoft.com/office/drawing/2014/main" id="{F7C60613-3E4F-5720-8D83-179DB80BC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38002" y="3831788"/>
              <a:ext cx="1895475" cy="2409825"/>
            </a:xfrm>
            <a:prstGeom prst="rect">
              <a:avLst/>
            </a:prstGeom>
          </p:spPr>
        </p:pic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61D2BD77-F8F0-FD22-8252-244EBFAAA58E}"/>
                </a:ext>
              </a:extLst>
            </p:cNvPr>
            <p:cNvSpPr txBox="1"/>
            <p:nvPr/>
          </p:nvSpPr>
          <p:spPr>
            <a:xfrm>
              <a:off x="20282555" y="6024370"/>
              <a:ext cx="38972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4800" dirty="0">
                  <a:solidFill>
                    <a:schemeClr val="bg2">
                      <a:lumMod val="50000"/>
                    </a:schemeClr>
                  </a:solidFill>
                </a:rPr>
                <a:t>ダウンロード</a:t>
              </a:r>
              <a:endParaRPr kumimoji="1" lang="en-US" altLang="ja-JP" sz="48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3" name="矢印: 上 32">
              <a:extLst>
                <a:ext uri="{FF2B5EF4-FFF2-40B4-BE49-F238E27FC236}">
                  <a16:creationId xmlns:a16="http://schemas.microsoft.com/office/drawing/2014/main" id="{C7C63E34-C089-27E8-375A-E10C7FCA6F6F}"/>
                </a:ext>
              </a:extLst>
            </p:cNvPr>
            <p:cNvSpPr/>
            <p:nvPr/>
          </p:nvSpPr>
          <p:spPr>
            <a:xfrm rot="2910404">
              <a:off x="16306826" y="6436798"/>
              <a:ext cx="1554480" cy="2296877"/>
            </a:xfrm>
            <a:prstGeom prst="up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1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ヒラギノ角ゴ ProN W6"/>
                <a:ea typeface="ヒラギノ角ゴ ProN W6"/>
                <a:cs typeface="ヒラギノ角ゴ ProN W6"/>
                <a:sym typeface="ヒラギノ角ゴ ProN W6"/>
              </a:endParaRPr>
            </a:p>
          </p:txBody>
        </p:sp>
        <p:sp>
          <p:nvSpPr>
            <p:cNvPr id="34" name="矢印: 上 33">
              <a:extLst>
                <a:ext uri="{FF2B5EF4-FFF2-40B4-BE49-F238E27FC236}">
                  <a16:creationId xmlns:a16="http://schemas.microsoft.com/office/drawing/2014/main" id="{E77A9B07-A8AB-2B8F-0B5F-E4A4346B5779}"/>
                </a:ext>
              </a:extLst>
            </p:cNvPr>
            <p:cNvSpPr/>
            <p:nvPr/>
          </p:nvSpPr>
          <p:spPr>
            <a:xfrm rot="8512182">
              <a:off x="20432977" y="6644005"/>
              <a:ext cx="1554480" cy="2296877"/>
            </a:xfrm>
            <a:prstGeom prst="up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1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ヒラギノ角ゴ ProN W6"/>
                <a:ea typeface="ヒラギノ角ゴ ProN W6"/>
                <a:cs typeface="ヒラギノ角ゴ ProN W6"/>
                <a:sym typeface="ヒラギノ角ゴ ProN W6"/>
              </a:endParaRP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1973B0E2-1A56-AA66-7169-DC5F9520B134}"/>
                </a:ext>
              </a:extLst>
            </p:cNvPr>
            <p:cNvSpPr txBox="1"/>
            <p:nvPr/>
          </p:nvSpPr>
          <p:spPr>
            <a:xfrm>
              <a:off x="4686842" y="8876513"/>
              <a:ext cx="42178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4800" dirty="0">
                  <a:solidFill>
                    <a:srgbClr val="FF0000"/>
                  </a:solidFill>
                </a:rPr>
                <a:t>Google ID/PWD</a:t>
              </a: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646581B2-C255-DCFD-7C94-6E2D16BED3E8}"/>
                </a:ext>
              </a:extLst>
            </p:cNvPr>
            <p:cNvSpPr txBox="1"/>
            <p:nvPr/>
          </p:nvSpPr>
          <p:spPr>
            <a:xfrm>
              <a:off x="16626372" y="8712943"/>
              <a:ext cx="39629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4800" dirty="0" err="1">
                  <a:solidFill>
                    <a:srgbClr val="FF0000"/>
                  </a:solidFill>
                </a:rPr>
                <a:t>icloud</a:t>
              </a:r>
              <a:r>
                <a:rPr kumimoji="1" lang="en-US" altLang="ja-JP" sz="4800" dirty="0">
                  <a:solidFill>
                    <a:srgbClr val="FF0000"/>
                  </a:solidFill>
                </a:rPr>
                <a:t> ID/PWD</a:t>
              </a:r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9A257E02-0392-66D2-279F-E3814E1940B3}"/>
                </a:ext>
              </a:extLst>
            </p:cNvPr>
            <p:cNvSpPr txBox="1"/>
            <p:nvPr/>
          </p:nvSpPr>
          <p:spPr>
            <a:xfrm>
              <a:off x="12978785" y="6854117"/>
              <a:ext cx="38972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4800" dirty="0">
                  <a:solidFill>
                    <a:schemeClr val="bg2">
                      <a:lumMod val="50000"/>
                    </a:schemeClr>
                  </a:solidFill>
                </a:rPr>
                <a:t>アップロード</a:t>
              </a:r>
              <a:endParaRPr kumimoji="1" lang="en-US" altLang="ja-JP" sz="48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E6360EB9-A0A0-5F3D-C0BA-19E504989C17}"/>
                </a:ext>
              </a:extLst>
            </p:cNvPr>
            <p:cNvSpPr txBox="1"/>
            <p:nvPr/>
          </p:nvSpPr>
          <p:spPr>
            <a:xfrm>
              <a:off x="13121246" y="14218165"/>
              <a:ext cx="9970999" cy="1292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60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　写真に撮るという手も！！　</a:t>
              </a:r>
              <a:endParaRPr lang="en-US" altLang="ja-JP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  <a:p>
              <a:pPr algn="l"/>
              <a:endParaRPr lang="en-US" altLang="ja-JP" sz="1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1683883"/>
      </p:ext>
    </p:extLst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ヒラギノ角ゴ ProN W3"/>
        <a:ea typeface="ヒラギノ角ゴ ProN W3"/>
        <a:cs typeface="ヒラギノ角ゴ ProN W3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ヒラギノ角ゴ ProN W6"/>
            <a:ea typeface="ヒラギノ角ゴ ProN W6"/>
            <a:cs typeface="ヒラギノ角ゴ ProN W6"/>
            <a:sym typeface="ヒラギノ角ゴ ProN W6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ヒラギノ角ゴ ProN W6"/>
            <a:ea typeface="ヒラギノ角ゴ ProN W6"/>
            <a:cs typeface="ヒラギノ角ゴ ProN W6"/>
            <a:sym typeface="ヒラギノ角ゴ ProN W6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ヒラギノ角ゴ ProN W3"/>
        <a:ea typeface="ヒラギノ角ゴ ProN W3"/>
        <a:cs typeface="ヒラギノ角ゴ ProN W3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ヒラギノ角ゴ ProN W6"/>
            <a:ea typeface="ヒラギノ角ゴ ProN W6"/>
            <a:cs typeface="ヒラギノ角ゴ ProN W6"/>
            <a:sym typeface="ヒラギノ角ゴ ProN W6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ヒラギノ角ゴ ProN W6"/>
            <a:ea typeface="ヒラギノ角ゴ ProN W6"/>
            <a:cs typeface="ヒラギノ角ゴ ProN W6"/>
            <a:sym typeface="ヒラギノ角ゴ ProN W6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276</Words>
  <Application>Microsoft Office PowerPoint</Application>
  <PresentationFormat>ユーザー設定</PresentationFormat>
  <Paragraphs>52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HGP創英角ﾎﾟｯﾌﾟ体</vt:lpstr>
      <vt:lpstr>HG創英角ﾎﾟｯﾌﾟ体</vt:lpstr>
      <vt:lpstr>ヒラギノ角ゴ ProN W3</vt:lpstr>
      <vt:lpstr>ヒラギノ角ゴ ProN W6</vt:lpstr>
      <vt:lpstr>21_BasicWhite</vt:lpstr>
      <vt:lpstr>Office編　本日の作業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パソコン教室　9月度</dc:title>
  <dc:creator>koji iwamoto</dc:creator>
  <cp:lastModifiedBy>koji iwamoto</cp:lastModifiedBy>
  <cp:revision>112</cp:revision>
  <dcterms:modified xsi:type="dcterms:W3CDTF">2025-11-25T01:21:37Z</dcterms:modified>
</cp:coreProperties>
</file>