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6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612D8C6C-D098-4548-A878-2D1360EE4DC4}">
          <p14:sldIdLst>
            <p14:sldId id="6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8" autoAdjust="0"/>
    <p:restoredTop sz="94660"/>
  </p:normalViewPr>
  <p:slideViewPr>
    <p:cSldViewPr snapToGrid="0" showGuides="1">
      <p:cViewPr>
        <p:scale>
          <a:sx n="142" d="100"/>
          <a:sy n="142" d="100"/>
        </p:scale>
        <p:origin x="468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0C13A-66B4-440E-B4D6-D2682AE93BD1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C9FA4-C3AD-4D4F-82DE-6FA705C67E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37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1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6388100"/>
            <a:ext cx="9144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402127" y="6483563"/>
            <a:ext cx="719138" cy="288925"/>
          </a:xfrm>
          <a:prstGeom prst="rect">
            <a:avLst/>
          </a:prstGeom>
          <a:ln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r">
              <a:defRPr/>
            </a:pPr>
            <a:fld id="{B06F1EF4-1DB5-404E-8827-B060B708B099}" type="slidenum">
              <a:rPr lang="en-US" altLang="ja-JP" sz="12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" name="Line 16"/>
          <p:cNvSpPr>
            <a:spLocks noChangeShapeType="1"/>
          </p:cNvSpPr>
          <p:nvPr userDrawn="1"/>
        </p:nvSpPr>
        <p:spPr bwMode="auto">
          <a:xfrm>
            <a:off x="71438" y="680027"/>
            <a:ext cx="8964612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582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2185" y="-118635"/>
            <a:ext cx="6572633" cy="83099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高校情報</a:t>
            </a:r>
            <a:r>
              <a:rPr lang="en-US" altLang="ja-JP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Ⅰ</a:t>
            </a:r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解説コース</a:t>
            </a:r>
            <a:endParaRPr lang="en-US" altLang="ja-JP" sz="4800" b="1" dirty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5" name="図 4" descr="ダイアグラム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F724756-0277-2372-A994-FD0F94DCFB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73820" y="1518997"/>
            <a:ext cx="5626851" cy="401358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AFC8448-FE7D-A3E2-1AD0-B610E9BE8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8392" y="1639957"/>
            <a:ext cx="4715608" cy="2610924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B0FD76E-E35D-DB58-13F2-22AFE5FD5F3F}"/>
              </a:ext>
            </a:extLst>
          </p:cNvPr>
          <p:cNvSpPr txBox="1"/>
          <p:nvPr/>
        </p:nvSpPr>
        <p:spPr>
          <a:xfrm>
            <a:off x="5678200" y="1056127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制御装置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演算装置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C4A6F572-B85C-D240-732F-08EBB8477123}"/>
              </a:ext>
            </a:extLst>
          </p:cNvPr>
          <p:cNvCxnSpPr/>
          <p:nvPr/>
        </p:nvCxnSpPr>
        <p:spPr>
          <a:xfrm>
            <a:off x="6359075" y="1702458"/>
            <a:ext cx="505649" cy="872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3306E93-7F13-A080-00EA-ADAE7C0BE2F7}"/>
              </a:ext>
            </a:extLst>
          </p:cNvPr>
          <p:cNvSpPr txBox="1"/>
          <p:nvPr/>
        </p:nvSpPr>
        <p:spPr>
          <a:xfrm>
            <a:off x="7564002" y="134598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出力</a:t>
            </a:r>
            <a:r>
              <a:rPr kumimoji="1" lang="ja-JP" altLang="en-US" dirty="0">
                <a:solidFill>
                  <a:srgbClr val="FF0000"/>
                </a:solidFill>
              </a:rPr>
              <a:t>装置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E43C0FB-E716-3127-D995-8E8DB01591FB}"/>
              </a:ext>
            </a:extLst>
          </p:cNvPr>
          <p:cNvSpPr txBox="1"/>
          <p:nvPr/>
        </p:nvSpPr>
        <p:spPr>
          <a:xfrm>
            <a:off x="7872357" y="423621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記憶装置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03ADC12-2F69-C47A-5D61-0E3E02592BC7}"/>
              </a:ext>
            </a:extLst>
          </p:cNvPr>
          <p:cNvSpPr/>
          <p:nvPr/>
        </p:nvSpPr>
        <p:spPr>
          <a:xfrm>
            <a:off x="7449671" y="2528047"/>
            <a:ext cx="1640541" cy="16136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2CB90C-25AA-9AF2-6858-CDD32274F1A5}"/>
              </a:ext>
            </a:extLst>
          </p:cNvPr>
          <p:cNvSpPr txBox="1"/>
          <p:nvPr/>
        </p:nvSpPr>
        <p:spPr>
          <a:xfrm>
            <a:off x="5503903" y="425088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入力</a:t>
            </a:r>
            <a:r>
              <a:rPr kumimoji="1" lang="ja-JP" altLang="en-US" dirty="0">
                <a:solidFill>
                  <a:srgbClr val="FF0000"/>
                </a:solidFill>
              </a:rPr>
              <a:t>装置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95449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3988</TotalTime>
  <Words>15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游ゴシック</vt:lpstr>
      <vt:lpstr>Arial</vt:lpstr>
      <vt:lpstr>Calibri</vt:lpstr>
      <vt:lpstr>Times New Roman</vt:lpstr>
      <vt:lpstr>9_Office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パナソニック西門真地区再開発 新橋波ﾌﾟﾛｼﾞｪｸﾄの取り組みとご協力のお願い</dc:title>
  <dc:creator>青山 光洋</dc:creator>
  <cp:lastModifiedBy>koji iwamoto</cp:lastModifiedBy>
  <cp:revision>450</cp:revision>
  <cp:lastPrinted>2020-03-02T01:11:51Z</cp:lastPrinted>
  <dcterms:created xsi:type="dcterms:W3CDTF">2020-02-25T06:31:41Z</dcterms:created>
  <dcterms:modified xsi:type="dcterms:W3CDTF">2025-10-15T12:49:26Z</dcterms:modified>
</cp:coreProperties>
</file>