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"/>
  </p:notesMasterIdLst>
  <p:sldIdLst>
    <p:sldId id="661" r:id="rId2"/>
    <p:sldId id="663" r:id="rId3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612D8C6C-D098-4548-A878-2D1360EE4DC4}">
          <p14:sldIdLst>
            <p14:sldId id="661"/>
            <p14:sldId id="6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78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656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0C13A-66B4-440E-B4D6-D2682AE93BD1}" type="datetimeFigureOut">
              <a:rPr kumimoji="1" lang="ja-JP" altLang="en-US" smtClean="0"/>
              <a:t>2025/10/31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C9FA4-C3AD-4D4F-82DE-6FA705C67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37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6388100"/>
            <a:ext cx="9144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 txBox="1">
            <a:spLocks noChangeArrowheads="1"/>
          </p:cNvSpPr>
          <p:nvPr userDrawn="1"/>
        </p:nvSpPr>
        <p:spPr>
          <a:xfrm>
            <a:off x="8402127" y="6483563"/>
            <a:ext cx="719138" cy="288925"/>
          </a:xfrm>
          <a:prstGeom prst="rect">
            <a:avLst/>
          </a:prstGeom>
          <a:ln/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r">
              <a:defRPr/>
            </a:pPr>
            <a:fld id="{B06F1EF4-1DB5-404E-8827-B060B708B099}" type="slidenum">
              <a:rPr lang="en-US" altLang="ja-JP" sz="12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sz="1200" dirty="0">
              <a:solidFill>
                <a:srgbClr val="000000"/>
              </a:solidFill>
            </a:endParaRPr>
          </a:p>
        </p:txBody>
      </p:sp>
      <p:sp>
        <p:nvSpPr>
          <p:cNvPr id="6" name="Line 16"/>
          <p:cNvSpPr>
            <a:spLocks noChangeShapeType="1"/>
          </p:cNvSpPr>
          <p:nvPr userDrawn="1"/>
        </p:nvSpPr>
        <p:spPr bwMode="auto">
          <a:xfrm>
            <a:off x="71438" y="680027"/>
            <a:ext cx="8964612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582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D4AC8-34BD-1317-D3D8-242137F94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912F8B-24E2-3417-B758-3CA946C1E7CC}"/>
              </a:ext>
            </a:extLst>
          </p:cNvPr>
          <p:cNvSpPr/>
          <p:nvPr/>
        </p:nvSpPr>
        <p:spPr>
          <a:xfrm>
            <a:off x="62185" y="-118635"/>
            <a:ext cx="4868640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4800" b="1" dirty="0">
                <a:solidFill>
                  <a:srgbClr val="00B0F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安心安全シリーズ</a:t>
            </a:r>
            <a:endParaRPr lang="en-US" altLang="ja-JP" sz="4800" b="1" dirty="0">
              <a:solidFill>
                <a:srgbClr val="00B0F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CB211E-EB76-6A2E-490C-F4E183ED34EA}"/>
              </a:ext>
            </a:extLst>
          </p:cNvPr>
          <p:cNvSpPr txBox="1"/>
          <p:nvPr/>
        </p:nvSpPr>
        <p:spPr>
          <a:xfrm>
            <a:off x="6403967" y="4476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chemeClr val="accent3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ADLaM Display" panose="020F0502020204030204" pitchFamily="2" charset="0"/>
              </a:rPr>
              <a:t>偽サイト</a:t>
            </a:r>
          </a:p>
        </p:txBody>
      </p:sp>
      <p:pic>
        <p:nvPicPr>
          <p:cNvPr id="5" name="図 4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C9E826A9-FBBD-C092-779D-231311F59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9" y="937687"/>
            <a:ext cx="3478523" cy="517775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F00700D-6DF1-C1CC-4E8A-5E0034792079}"/>
              </a:ext>
            </a:extLst>
          </p:cNvPr>
          <p:cNvSpPr txBox="1"/>
          <p:nvPr/>
        </p:nvSpPr>
        <p:spPr>
          <a:xfrm>
            <a:off x="4650299" y="1085850"/>
            <a:ext cx="3839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ふつうにインターネットをみているのに</a:t>
            </a:r>
            <a:endParaRPr kumimoji="1" lang="en-US" altLang="ja-JP" b="1" dirty="0"/>
          </a:p>
          <a:p>
            <a:r>
              <a:rPr lang="ja-JP" altLang="en-US" b="1" dirty="0"/>
              <a:t>突然、</a:t>
            </a:r>
            <a:endParaRPr lang="en-US" altLang="ja-JP" b="1" dirty="0"/>
          </a:p>
          <a:p>
            <a:r>
              <a:rPr lang="ja-JP" altLang="en-US" b="1" dirty="0">
                <a:solidFill>
                  <a:srgbClr val="FF0000"/>
                </a:solidFill>
              </a:rPr>
              <a:t>大音響の警告音と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脅迫文が表示される！！</a:t>
            </a:r>
          </a:p>
        </p:txBody>
      </p:sp>
      <p:pic>
        <p:nvPicPr>
          <p:cNvPr id="8" name="図 7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34D0F28B-A05F-E1AA-0400-07B24056D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59667"/>
            <a:ext cx="4403591" cy="27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47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DE69B-F6E7-3B23-B55C-9EE8C79F0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49F027D-AF80-8D1E-42D7-422653003383}"/>
              </a:ext>
            </a:extLst>
          </p:cNvPr>
          <p:cNvSpPr/>
          <p:nvPr/>
        </p:nvSpPr>
        <p:spPr>
          <a:xfrm>
            <a:off x="62185" y="-118635"/>
            <a:ext cx="4868640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4800" b="1" dirty="0">
                <a:solidFill>
                  <a:srgbClr val="00B0F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安心安全シリーズ</a:t>
            </a:r>
            <a:endParaRPr lang="en-US" altLang="ja-JP" sz="4800" b="1" dirty="0">
              <a:solidFill>
                <a:srgbClr val="00B0F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4" name="sampler">
            <a:hlinkClick r:id="" action="ppaction://media"/>
            <a:extLst>
              <a:ext uri="{FF2B5EF4-FFF2-40B4-BE49-F238E27FC236}">
                <a16:creationId xmlns:a16="http://schemas.microsoft.com/office/drawing/2014/main" id="{74D303E1-B56D-6399-AE4C-7172D03F0E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2149" y="892174"/>
            <a:ext cx="8037085" cy="48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6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9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4103</TotalTime>
  <Words>27</Words>
  <Application>Microsoft Office PowerPoint</Application>
  <PresentationFormat>画面に合わせる (4:3)</PresentationFormat>
  <Paragraphs>7</Paragraphs>
  <Slides>2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BIZ UDP明朝 Medium</vt:lpstr>
      <vt:lpstr>HGP創英角ﾎﾟｯﾌﾟ体</vt:lpstr>
      <vt:lpstr>游ゴシック</vt:lpstr>
      <vt:lpstr>Arial</vt:lpstr>
      <vt:lpstr>Calibri</vt:lpstr>
      <vt:lpstr>Times New Roman</vt:lpstr>
      <vt:lpstr>9_Office ​​テーマ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パナソニック西門真地区再開発 新橋波ﾌﾟﾛｼﾞｪｸﾄの取り組みとご協力のお願い</dc:title>
  <dc:creator>青山 光洋</dc:creator>
  <cp:lastModifiedBy>koji iwamoto</cp:lastModifiedBy>
  <cp:revision>481</cp:revision>
  <cp:lastPrinted>2020-03-02T01:11:51Z</cp:lastPrinted>
  <dcterms:created xsi:type="dcterms:W3CDTF">2020-02-25T06:31:41Z</dcterms:created>
  <dcterms:modified xsi:type="dcterms:W3CDTF">2025-10-31T06:18:42Z</dcterms:modified>
</cp:coreProperties>
</file>