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03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wamoto koji" initials="ik" lastIdx="2" clrIdx="0">
    <p:extLst>
      <p:ext uri="{19B8F6BF-5375-455C-9EA6-DF929625EA0E}">
        <p15:presenceInfo xmlns:p15="http://schemas.microsoft.com/office/powerpoint/2012/main" userId="e0f2a9fca6a0dc1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7" autoAdjust="0"/>
    <p:restoredTop sz="94660"/>
  </p:normalViewPr>
  <p:slideViewPr>
    <p:cSldViewPr snapToGrid="0">
      <p:cViewPr varScale="1">
        <p:scale>
          <a:sx n="96" d="100"/>
          <a:sy n="96" d="100"/>
        </p:scale>
        <p:origin x="150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CE25FE-5DD6-4D22-998D-AA7B6956D134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14E9C6-BB84-40AD-8254-BA9439FFDA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8869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0A03C-D564-412C-97B3-6485DB3B258D}" type="datetime1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8BC0-A7C9-407F-917D-3619CE2D4C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6626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5CAF6-F4F3-4D5B-AD9C-B2555F73770C}" type="datetime1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8BC0-A7C9-407F-917D-3619CE2D4C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9888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FAAC0-D60B-4A93-91BE-8F75B373401F}" type="datetime1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8BC0-A7C9-407F-917D-3619CE2D4C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5237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BD3F-14E8-4DD4-90D0-091B3F39157D}" type="datetime1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8BC0-A7C9-407F-917D-3619CE2D4C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4697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7890-8556-4CC2-BB18-6EE9DA3C9EA1}" type="datetime1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8BC0-A7C9-407F-917D-3619CE2D4C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4442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AEFDC-2409-421A-9672-EB8D6E797845}" type="datetime1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8BC0-A7C9-407F-917D-3619CE2D4C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0455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2893-D5CA-4256-B4C7-06D095B6FB6C}" type="datetime1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8BC0-A7C9-407F-917D-3619CE2D4C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1394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B4B6-1E39-4439-92E7-DECAD378B250}" type="datetime1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8BC0-A7C9-407F-917D-3619CE2D4C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4901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BFBC-2EFC-463E-9127-C58A08CC96F8}" type="datetime1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8BC0-A7C9-407F-917D-3619CE2D4C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6888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D35C-EE67-4E8C-A0DE-1AA6105BAF04}" type="datetime1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8BC0-A7C9-407F-917D-3619CE2D4C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5317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6699D-AFBB-4141-8291-07288943AE5C}" type="datetime1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8BC0-A7C9-407F-917D-3619CE2D4C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7431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16AD8-3D72-49DF-9314-94FAB166438A}" type="datetime1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68BC0-A7C9-407F-917D-3619CE2D4C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0914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542789-21D1-4820-BAA0-04EB5E7E62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3766" y="220199"/>
            <a:ext cx="6858000" cy="679363"/>
          </a:xfrm>
        </p:spPr>
        <p:txBody>
          <a:bodyPr>
            <a:normAutofit fontScale="90000"/>
          </a:bodyPr>
          <a:lstStyle/>
          <a:p>
            <a:r>
              <a:rPr kumimoji="1" lang="en-US" altLang="ja-JP" b="1" dirty="0">
                <a:solidFill>
                  <a:schemeClr val="accent5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Office</a:t>
            </a:r>
            <a:r>
              <a:rPr kumimoji="1" lang="ja-JP" altLang="en-US" b="1" dirty="0">
                <a:solidFill>
                  <a:schemeClr val="accent5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編　本日の作業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AC4E261-98BD-4BD5-A53F-207C052D32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2070" y="1058326"/>
            <a:ext cx="7808495" cy="1014528"/>
          </a:xfrm>
        </p:spPr>
        <p:txBody>
          <a:bodyPr>
            <a:noAutofit/>
          </a:bodyPr>
          <a:lstStyle/>
          <a:p>
            <a:pPr algn="l"/>
            <a:r>
              <a:rPr lang="ja-JP" altLang="en-US" sz="2400" b="1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ゴール：</a:t>
            </a:r>
            <a:endParaRPr lang="en-US" altLang="ja-JP" sz="2400" b="1" dirty="0">
              <a:solidFill>
                <a:srgbClr val="FF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/>
            <a:r>
              <a:rPr lang="ja-JP" altLang="en-US" sz="24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ja-JP" altLang="en-US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今月は、</a:t>
            </a:r>
            <a:r>
              <a:rPr lang="ja-JP" altLang="en-US" b="1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芸術の秋を楽しむ　</a:t>
            </a:r>
            <a:r>
              <a:rPr lang="ja-JP" altLang="en-US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です。</a:t>
            </a:r>
            <a:endParaRPr lang="en-US" altLang="ja-JP" sz="2400" b="1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A35A3E0-5E6C-4A7C-BD27-AB7CE9ACA9C8}"/>
              </a:ext>
            </a:extLst>
          </p:cNvPr>
          <p:cNvSpPr/>
          <p:nvPr/>
        </p:nvSpPr>
        <p:spPr>
          <a:xfrm>
            <a:off x="379063" y="954145"/>
            <a:ext cx="7882769" cy="136413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>
              <a:noFill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4A00206-21C0-D722-FE7A-2CB7C43A6EBB}"/>
              </a:ext>
            </a:extLst>
          </p:cNvPr>
          <p:cNvSpPr txBox="1"/>
          <p:nvPr/>
        </p:nvSpPr>
        <p:spPr>
          <a:xfrm flipH="1">
            <a:off x="572070" y="2643810"/>
            <a:ext cx="6414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AI</a:t>
            </a:r>
            <a:r>
              <a:rPr kumimoji="1" lang="ja-JP" altLang="en-US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の助けを借りて、芸術の秋を紹介してください。</a:t>
            </a:r>
            <a:endParaRPr kumimoji="1" lang="en-US" altLang="ja-JP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521B097-6657-82B7-F6AC-58958C6D9DC5}"/>
              </a:ext>
            </a:extLst>
          </p:cNvPr>
          <p:cNvSpPr txBox="1"/>
          <p:nvPr/>
        </p:nvSpPr>
        <p:spPr>
          <a:xfrm flipH="1">
            <a:off x="495628" y="3124343"/>
            <a:ext cx="64142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例えば</a:t>
            </a:r>
            <a:endParaRPr kumimoji="1" lang="en-US" altLang="ja-JP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kumimoji="1" lang="ja-JP" altLang="en-US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〇秋の俳句をつくってみよう</a:t>
            </a:r>
            <a:endParaRPr kumimoji="1" lang="en-US" altLang="ja-JP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endParaRPr kumimoji="1" lang="en-US" altLang="ja-JP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kumimoji="1" lang="ja-JP" altLang="en-US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〇秋のイラストをつくってみよう</a:t>
            </a:r>
            <a:endParaRPr kumimoji="1" lang="en-US" altLang="ja-JP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endParaRPr kumimoji="1" lang="en-US" altLang="ja-JP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kumimoji="1" lang="ja-JP" altLang="en-US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〇読書の秋にぴったりの本を紹介してみる</a:t>
            </a:r>
            <a:endParaRPr kumimoji="1" lang="en-US" altLang="ja-JP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endParaRPr kumimoji="1" lang="en-US" altLang="ja-JP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kumimoji="1" lang="ja-JP" altLang="en-US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〇秋の歌を紹介してみよう</a:t>
            </a:r>
            <a:endParaRPr kumimoji="1" lang="en-US" altLang="ja-JP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endParaRPr kumimoji="1" lang="en-US" altLang="ja-JP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kumimoji="1" lang="ja-JP" altLang="en-US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などなど</a:t>
            </a:r>
            <a:endParaRPr kumimoji="1" lang="en-US" altLang="ja-JP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74BDF63-5857-DB4E-55A9-13C6C9C2C04A}"/>
              </a:ext>
            </a:extLst>
          </p:cNvPr>
          <p:cNvSpPr txBox="1"/>
          <p:nvPr/>
        </p:nvSpPr>
        <p:spPr>
          <a:xfrm flipH="1">
            <a:off x="4936884" y="5442190"/>
            <a:ext cx="309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残念ながら、</a:t>
            </a:r>
            <a:r>
              <a:rPr kumimoji="1" lang="en-US" altLang="ja-JP" b="1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AI</a:t>
            </a:r>
            <a:r>
              <a:rPr kumimoji="1" lang="ja-JP" altLang="en-US" b="1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は歌を歌ったり、作曲はできないと思います。</a:t>
            </a:r>
            <a:endParaRPr kumimoji="1" lang="en-US" altLang="ja-JP" b="1" dirty="0">
              <a:solidFill>
                <a:srgbClr val="FF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（著作権問題）</a:t>
            </a:r>
          </a:p>
        </p:txBody>
      </p:sp>
      <p:sp>
        <p:nvSpPr>
          <p:cNvPr id="10" name="吹き出し: 四角形 9">
            <a:extLst>
              <a:ext uri="{FF2B5EF4-FFF2-40B4-BE49-F238E27FC236}">
                <a16:creationId xmlns:a16="http://schemas.microsoft.com/office/drawing/2014/main" id="{0A64AF0B-0C4A-A512-631A-D3367E0776F0}"/>
              </a:ext>
            </a:extLst>
          </p:cNvPr>
          <p:cNvSpPr/>
          <p:nvPr/>
        </p:nvSpPr>
        <p:spPr>
          <a:xfrm>
            <a:off x="4320446" y="5317435"/>
            <a:ext cx="4327925" cy="1320366"/>
          </a:xfrm>
          <a:prstGeom prst="wedgeRectCallout">
            <a:avLst>
              <a:gd name="adj1" fmla="val -71067"/>
              <a:gd name="adj2" fmla="val -52977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60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584</TotalTime>
  <Words>93</Words>
  <Application>Microsoft Office PowerPoint</Application>
  <PresentationFormat>画面に合わせる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UDP明朝 Medium</vt:lpstr>
      <vt:lpstr>HGP創英角ﾎﾟｯﾌﾟ体</vt:lpstr>
      <vt:lpstr>游ゴシック</vt:lpstr>
      <vt:lpstr>Arial</vt:lpstr>
      <vt:lpstr>Calibri</vt:lpstr>
      <vt:lpstr>Calibri Light</vt:lpstr>
      <vt:lpstr>Office テーマ</vt:lpstr>
      <vt:lpstr>Office編　本日の作業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iwamoto koji</dc:creator>
  <cp:lastModifiedBy>koji iwamoto</cp:lastModifiedBy>
  <cp:revision>255</cp:revision>
  <dcterms:created xsi:type="dcterms:W3CDTF">2021-09-11T02:38:02Z</dcterms:created>
  <dcterms:modified xsi:type="dcterms:W3CDTF">2025-10-15T13:05:56Z</dcterms:modified>
</cp:coreProperties>
</file>