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656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23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185" y="-118635"/>
            <a:ext cx="6572633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高校情報</a:t>
            </a:r>
            <a:r>
              <a:rPr lang="en-US" altLang="ja-JP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Ⅰ</a:t>
            </a:r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解説コース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175203F-2834-B079-D76A-EA85680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0" y="768545"/>
            <a:ext cx="5745014" cy="550323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CC6F4A-2E89-40F7-A251-14052314341D}"/>
              </a:ext>
            </a:extLst>
          </p:cNvPr>
          <p:cNvSpPr txBox="1"/>
          <p:nvPr/>
        </p:nvSpPr>
        <p:spPr>
          <a:xfrm>
            <a:off x="6113212" y="3051320"/>
            <a:ext cx="128753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データ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EDFE65-84D9-7424-0F81-B198C385F0EE}"/>
              </a:ext>
            </a:extLst>
          </p:cNvPr>
          <p:cNvSpPr txBox="1"/>
          <p:nvPr/>
        </p:nvSpPr>
        <p:spPr>
          <a:xfrm>
            <a:off x="6291582" y="4177365"/>
            <a:ext cx="1005403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情報</a:t>
            </a:r>
            <a:endParaRPr kumimoji="1" lang="ja-JP" altLang="en-US" sz="3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C55AC6-D9B8-5D60-D851-21502764618C}"/>
              </a:ext>
            </a:extLst>
          </p:cNvPr>
          <p:cNvSpPr txBox="1"/>
          <p:nvPr/>
        </p:nvSpPr>
        <p:spPr>
          <a:xfrm>
            <a:off x="6377126" y="5456563"/>
            <a:ext cx="1005403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知識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3974D9-342E-215B-DE41-535CCA241211}"/>
              </a:ext>
            </a:extLst>
          </p:cNvPr>
          <p:cNvSpPr txBox="1"/>
          <p:nvPr/>
        </p:nvSpPr>
        <p:spPr>
          <a:xfrm>
            <a:off x="6076673" y="1803473"/>
            <a:ext cx="2420856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絵、写真など</a:t>
            </a:r>
            <a:endParaRPr kumimoji="1" lang="ja-JP" altLang="en-US" sz="32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10EC5D0-88CA-F1E0-8838-438BEA7A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0" y="1753272"/>
            <a:ext cx="733430" cy="571504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8BEB3787-C085-3A13-9544-2AF162C66E35}"/>
              </a:ext>
            </a:extLst>
          </p:cNvPr>
          <p:cNvSpPr/>
          <p:nvPr/>
        </p:nvSpPr>
        <p:spPr>
          <a:xfrm>
            <a:off x="6634818" y="2667047"/>
            <a:ext cx="499274" cy="2243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AC717506-A222-B3C8-9E70-7FD8675ABCB9}"/>
              </a:ext>
            </a:extLst>
          </p:cNvPr>
          <p:cNvSpPr/>
          <p:nvPr/>
        </p:nvSpPr>
        <p:spPr>
          <a:xfrm>
            <a:off x="6685610" y="3823179"/>
            <a:ext cx="499274" cy="2243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6A1C2A09-9F05-DBBA-298A-866129089EF9}"/>
              </a:ext>
            </a:extLst>
          </p:cNvPr>
          <p:cNvSpPr/>
          <p:nvPr/>
        </p:nvSpPr>
        <p:spPr>
          <a:xfrm>
            <a:off x="6634818" y="4997155"/>
            <a:ext cx="499274" cy="2243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6526492-3C26-4428-7D8E-6DAC74BD9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78" y="895409"/>
            <a:ext cx="794391" cy="794391"/>
          </a:xfrm>
          <a:prstGeom prst="rect">
            <a:avLst/>
          </a:prstGeom>
        </p:spPr>
      </p:pic>
      <p:pic>
        <p:nvPicPr>
          <p:cNvPr id="28" name="図 27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9B2BFAF-A92C-4968-AB6C-12812827C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43" y="867943"/>
            <a:ext cx="910429" cy="9104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0B55297-8780-D026-832C-CD4E492A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23" y="2703018"/>
            <a:ext cx="733430" cy="57150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CFAF6F-363A-2B56-C378-A7D6CC9A8CA6}"/>
              </a:ext>
            </a:extLst>
          </p:cNvPr>
          <p:cNvSpPr txBox="1"/>
          <p:nvPr/>
        </p:nvSpPr>
        <p:spPr>
          <a:xfrm>
            <a:off x="7507997" y="331904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日３５個販売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30524361-A229-781A-9294-95F81C7B9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955" y="4047571"/>
            <a:ext cx="1424375" cy="94958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A6A24-DFD4-2CB2-C247-3A122C960DDB}"/>
              </a:ext>
            </a:extLst>
          </p:cNvPr>
          <p:cNvSpPr txBox="1"/>
          <p:nvPr/>
        </p:nvSpPr>
        <p:spPr>
          <a:xfrm>
            <a:off x="7586057" y="5456563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モンブランは</a:t>
            </a:r>
            <a:endParaRPr kumimoji="1" lang="en-US" altLang="ja-JP" dirty="0"/>
          </a:p>
          <a:p>
            <a:r>
              <a:rPr lang="ja-JP" altLang="en-US" dirty="0"/>
              <a:t>よく売れる！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795449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20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UDP明朝 Medium</vt:lpstr>
      <vt:lpstr>游ゴシック</vt:lpstr>
      <vt:lpstr>Arial</vt:lpstr>
      <vt:lpstr>Calibri</vt:lpstr>
      <vt:lpstr>Times New Roman</vt:lpstr>
      <vt:lpstr>9_Office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433</cp:revision>
  <cp:lastPrinted>2020-03-02T01:11:51Z</cp:lastPrinted>
  <dcterms:created xsi:type="dcterms:W3CDTF">2020-02-25T06:31:41Z</dcterms:created>
  <dcterms:modified xsi:type="dcterms:W3CDTF">2025-08-22T22:01:38Z</dcterms:modified>
</cp:coreProperties>
</file>