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4" r:id="rId2"/>
    <p:sldId id="665" r:id="rId3"/>
    <p:sldId id="347" r:id="rId4"/>
    <p:sldId id="356" r:id="rId5"/>
    <p:sldId id="258" r:id="rId6"/>
    <p:sldId id="673" r:id="rId7"/>
    <p:sldId id="667" r:id="rId8"/>
    <p:sldId id="671" r:id="rId9"/>
    <p:sldId id="284" r:id="rId10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9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草, 水, 花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9EE6901-03BC-6C87-2EC7-F57FA010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6" y="1099523"/>
            <a:ext cx="6371253" cy="423165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6513" y="6326470"/>
            <a:ext cx="3374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 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21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4D160F-B4D9-3F48-997E-4760AD8E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81" y="785273"/>
            <a:ext cx="1742638" cy="18013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14E59F1-8D74-3592-943E-6EAD6E29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676" y="3149701"/>
            <a:ext cx="1958009" cy="19580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8F6BDC-2C64-632F-1B2D-DF85CE8458E6}"/>
              </a:ext>
            </a:extLst>
          </p:cNvPr>
          <p:cNvSpPr txBox="1"/>
          <p:nvPr/>
        </p:nvSpPr>
        <p:spPr>
          <a:xfrm>
            <a:off x="253423" y="5205603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９</a:t>
            </a:r>
            <a:r>
              <a:rPr lang="ja-JP" altLang="en-US" sz="49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　　　　　</a:t>
            </a:r>
            <a:endParaRPr lang="ja-JP" altLang="en-US" sz="4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2397" y="5251314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９</a:t>
            </a:r>
            <a:r>
              <a:rPr lang="ja-JP" altLang="en-US" sz="4950" dirty="0">
                <a:solidFill>
                  <a:srgbClr val="FFC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　　　　　</a:t>
            </a:r>
            <a:endParaRPr lang="ja-JP" altLang="en-US" sz="4500" dirty="0">
              <a:solidFill>
                <a:srgbClr val="FFC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3F113-F250-33C4-9118-E233B069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AB9E655-FE58-4E68-716A-DCEA25E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95413"/>
            <a:ext cx="5143500" cy="5143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ED4EA-DA7B-0F5F-92AB-7B3A03EEB74D}"/>
              </a:ext>
            </a:extLst>
          </p:cNvPr>
          <p:cNvSpPr txBox="1"/>
          <p:nvPr/>
        </p:nvSpPr>
        <p:spPr>
          <a:xfrm>
            <a:off x="234175" y="31908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公式ライン　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ICT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教室　を始めました。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1274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57407" y="2384648"/>
            <a:ext cx="35022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１部（</a:t>
            </a:r>
            <a:r>
              <a:rPr lang="en-US" altLang="ja-JP" sz="2100" b="1" dirty="0"/>
              <a:t>13:30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14:30)</a:t>
            </a:r>
            <a:r>
              <a:rPr lang="ja-JP" altLang="en-US" sz="2100" b="1" dirty="0"/>
              <a:t>　</a:t>
            </a:r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ja-JP" altLang="en-US" sz="2100" b="1" dirty="0"/>
              <a:t>ワンポイントレッスン</a:t>
            </a:r>
            <a:endParaRPr lang="en-US" altLang="ja-JP" sz="2100" b="1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ja-JP" altLang="en-US" sz="2100" b="1" dirty="0"/>
              <a:t>ライン復習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96172" y="4859853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70524" y="3531358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E4562F-757B-CEAE-DFB1-F260E2FA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4" y="4011421"/>
            <a:ext cx="2045578" cy="2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正方形/長方形 3"/>
          <p:cNvGrpSpPr/>
          <p:nvPr/>
        </p:nvGrpSpPr>
        <p:grpSpPr>
          <a:xfrm>
            <a:off x="371201" y="1625848"/>
            <a:ext cx="6507581" cy="1570721"/>
            <a:chOff x="-9528" y="-133914"/>
            <a:chExt cx="14725869" cy="4188588"/>
          </a:xfrm>
        </p:grpSpPr>
        <p:sp>
          <p:nvSpPr>
            <p:cNvPr id="174" name="四角形"/>
            <p:cNvSpPr/>
            <p:nvPr/>
          </p:nvSpPr>
          <p:spPr>
            <a:xfrm>
              <a:off x="0" y="5028"/>
              <a:ext cx="14716341" cy="4049646"/>
            </a:xfrm>
            <a:prstGeom prst="rect">
              <a:avLst/>
            </a:prstGeom>
            <a:noFill/>
            <a:ln w="762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/>
            </a:p>
          </p:txBody>
        </p:sp>
        <p:sp>
          <p:nvSpPr>
            <p:cNvPr id="175" name="グーグルマップを使ってみよう"/>
            <p:cNvSpPr txBox="1"/>
            <p:nvPr/>
          </p:nvSpPr>
          <p:spPr>
            <a:xfrm>
              <a:off x="-9528" y="-133914"/>
              <a:ext cx="14640141" cy="340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5300">
                  <a:solidFill>
                    <a:srgbClr val="E22400"/>
                  </a:solidFill>
                </a:defRPr>
              </a:pPr>
              <a:r>
                <a:rPr lang="ja-JP" altLang="en-US" sz="1988" dirty="0"/>
                <a:t>　</a:t>
              </a:r>
              <a:r>
                <a:rPr lang="ja-JP" altLang="en-US" sz="1988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今月はラインもろもろ復習！がテーマです。</a:t>
              </a:r>
              <a:endParaRPr sz="1988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</p:txBody>
        </p:sp>
      </p:grp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107449" y="426274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33226" y="2263554"/>
            <a:ext cx="5856371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ラインでニュース記事を送る</a:t>
            </a:r>
            <a:endParaRPr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14C5A14-D2DF-8575-41F2-E8124CF7E8B1}"/>
              </a:ext>
            </a:extLst>
          </p:cNvPr>
          <p:cNvSpPr/>
          <p:nvPr/>
        </p:nvSpPr>
        <p:spPr>
          <a:xfrm>
            <a:off x="2519265" y="3373950"/>
            <a:ext cx="3097764" cy="18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EC969E-9292-2BE4-E8D9-67A96BBC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09" y="3815127"/>
            <a:ext cx="5912746" cy="2640760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9197E743-7A04-6782-B874-72FE81332B19}"/>
              </a:ext>
            </a:extLst>
          </p:cNvPr>
          <p:cNvSpPr/>
          <p:nvPr/>
        </p:nvSpPr>
        <p:spPr>
          <a:xfrm>
            <a:off x="485192" y="3591311"/>
            <a:ext cx="7772400" cy="3088392"/>
          </a:xfrm>
          <a:prstGeom prst="ellipse">
            <a:avLst/>
          </a:prstGeom>
          <a:noFill/>
          <a:ln w="76200">
            <a:solidFill>
              <a:srgbClr val="FF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3C5BA33-4CB5-D92F-893C-AAF96594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00" y="1172114"/>
            <a:ext cx="2967937" cy="563638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058F81-6B0E-F3D1-FA56-36426A9A98A8}"/>
              </a:ext>
            </a:extLst>
          </p:cNvPr>
          <p:cNvSpPr txBox="1"/>
          <p:nvPr/>
        </p:nvSpPr>
        <p:spPr>
          <a:xfrm>
            <a:off x="138486" y="644199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スマホ画面からラインをタップする。</a:t>
            </a: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D235388-3A2F-168B-541B-F068E414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5" y="3937480"/>
            <a:ext cx="1908873" cy="2504512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C74ADDF3-C3E8-6A97-5201-312059692E97}"/>
              </a:ext>
            </a:extLst>
          </p:cNvPr>
          <p:cNvSpPr/>
          <p:nvPr/>
        </p:nvSpPr>
        <p:spPr>
          <a:xfrm>
            <a:off x="3221821" y="5452669"/>
            <a:ext cx="2012758" cy="396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C449492-BD09-7C51-D9B9-8AA7C800EB69}"/>
              </a:ext>
            </a:extLst>
          </p:cNvPr>
          <p:cNvSpPr/>
          <p:nvPr/>
        </p:nvSpPr>
        <p:spPr>
          <a:xfrm>
            <a:off x="2474257" y="5408923"/>
            <a:ext cx="502029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25D271B-3017-DE3D-8DE1-9B619B1434B3}"/>
              </a:ext>
            </a:extLst>
          </p:cNvPr>
          <p:cNvSpPr/>
          <p:nvPr/>
        </p:nvSpPr>
        <p:spPr>
          <a:xfrm>
            <a:off x="6978168" y="1421323"/>
            <a:ext cx="1566500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340C4F-4F37-7810-093E-E7CB6D3B5199}"/>
              </a:ext>
            </a:extLst>
          </p:cNvPr>
          <p:cNvSpPr txBox="1"/>
          <p:nvPr/>
        </p:nvSpPr>
        <p:spPr>
          <a:xfrm>
            <a:off x="7658640" y="10339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メニュー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556E2708-6714-DFBD-C6AD-9AEA05697E38}"/>
              </a:ext>
            </a:extLst>
          </p:cNvPr>
          <p:cNvSpPr/>
          <p:nvPr/>
        </p:nvSpPr>
        <p:spPr>
          <a:xfrm>
            <a:off x="6057899" y="6048904"/>
            <a:ext cx="761043" cy="48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B196FC-81FC-1F40-224C-88839AB4295F}"/>
              </a:ext>
            </a:extLst>
          </p:cNvPr>
          <p:cNvSpPr txBox="1"/>
          <p:nvPr/>
        </p:nvSpPr>
        <p:spPr>
          <a:xfrm>
            <a:off x="4141286" y="63483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動作モード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8ABAA-7593-5EFA-89E6-55F02DD58E8B}"/>
              </a:ext>
            </a:extLst>
          </p:cNvPr>
          <p:cNvSpPr/>
          <p:nvPr/>
        </p:nvSpPr>
        <p:spPr>
          <a:xfrm>
            <a:off x="5480114" y="1172114"/>
            <a:ext cx="2982023" cy="55972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F650C-C8AF-0990-EEE4-DF65F1F78A3C}"/>
              </a:ext>
            </a:extLst>
          </p:cNvPr>
          <p:cNvSpPr txBox="1"/>
          <p:nvPr/>
        </p:nvSpPr>
        <p:spPr>
          <a:xfrm>
            <a:off x="126080" y="510743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トーク機能を使ってニュース記事を送る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6ED11C-C26D-1B11-78DE-816237B70912}"/>
              </a:ext>
            </a:extLst>
          </p:cNvPr>
          <p:cNvSpPr txBox="1"/>
          <p:nvPr/>
        </p:nvSpPr>
        <p:spPr>
          <a:xfrm>
            <a:off x="126080" y="1905417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今回は</a:t>
            </a:r>
            <a:r>
              <a:rPr kumimoji="1" lang="en-US" altLang="ja-JP" b="1" dirty="0"/>
              <a:t>NHK</a:t>
            </a:r>
            <a:r>
              <a:rPr kumimoji="1" lang="ja-JP" altLang="en-US" b="1" dirty="0"/>
              <a:t>ニュースから</a:t>
            </a:r>
          </a:p>
        </p:txBody>
      </p:sp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3C16813D-9262-A831-AE7A-6FEBF3EA8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64" y="1161533"/>
            <a:ext cx="2139043" cy="2139043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99A2ABA-BB1C-1C6B-6F16-C22BB958A311}"/>
              </a:ext>
            </a:extLst>
          </p:cNvPr>
          <p:cNvCxnSpPr/>
          <p:nvPr/>
        </p:nvCxnSpPr>
        <p:spPr>
          <a:xfrm>
            <a:off x="468086" y="3641271"/>
            <a:ext cx="3989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A8D08-BCBA-6772-B9EB-5F2E2AEC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1FC7C0-DD40-1206-A21B-82E6560E3079}"/>
              </a:ext>
            </a:extLst>
          </p:cNvPr>
          <p:cNvSpPr txBox="1"/>
          <p:nvPr/>
        </p:nvSpPr>
        <p:spPr>
          <a:xfrm>
            <a:off x="310243" y="1045029"/>
            <a:ext cx="7667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１．</a:t>
            </a:r>
            <a:r>
              <a:rPr kumimoji="1" lang="en-US" altLang="ja-JP" sz="2800" b="1" dirty="0"/>
              <a:t>NHK</a:t>
            </a:r>
            <a:r>
              <a:rPr kumimoji="1" lang="ja-JP" altLang="en-US" sz="2800" b="1" dirty="0"/>
              <a:t>ニュース・防災アプリのニュースから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送りたい記事のスクショをとる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3A487B-EF71-C689-8B38-4C4F872EFBD2}"/>
              </a:ext>
            </a:extLst>
          </p:cNvPr>
          <p:cNvSpPr txBox="1"/>
          <p:nvPr/>
        </p:nvSpPr>
        <p:spPr>
          <a:xfrm>
            <a:off x="435429" y="2247901"/>
            <a:ext cx="84433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→　スクショは写真と同じなので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いままでと同じく、ラインで写真を送る手順で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送れる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22899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FF650C-C8AF-0990-EEE4-DF65F1F78A3C}"/>
              </a:ext>
            </a:extLst>
          </p:cNvPr>
          <p:cNvSpPr txBox="1"/>
          <p:nvPr/>
        </p:nvSpPr>
        <p:spPr>
          <a:xfrm>
            <a:off x="126080" y="510743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/>
              <a:t>トーク機能で</a:t>
            </a:r>
            <a:endParaRPr kumimoji="1" lang="en-US" altLang="ja-JP" sz="2800" b="1" u="sng" dirty="0"/>
          </a:p>
          <a:p>
            <a:r>
              <a:rPr kumimoji="1" lang="ja-JP" altLang="en-US" sz="2800" b="1" u="sng" dirty="0"/>
              <a:t>スクショを送る</a:t>
            </a:r>
            <a:endParaRPr kumimoji="1" lang="en-US" altLang="ja-JP" sz="2800" b="1" u="sng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246C25-69EC-DA0E-17B3-4C1C0F786D32}"/>
              </a:ext>
            </a:extLst>
          </p:cNvPr>
          <p:cNvSpPr/>
          <p:nvPr/>
        </p:nvSpPr>
        <p:spPr>
          <a:xfrm>
            <a:off x="5086350" y="942975"/>
            <a:ext cx="3784134" cy="5381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A21694D-91A6-4444-5D40-9DC5D4DA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436" y="942974"/>
            <a:ext cx="3709841" cy="538162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FB3E80E9-B3D7-A1F9-AEB1-4CC5C0B77955}"/>
              </a:ext>
            </a:extLst>
          </p:cNvPr>
          <p:cNvSpPr/>
          <p:nvPr/>
        </p:nvSpPr>
        <p:spPr>
          <a:xfrm>
            <a:off x="6709340" y="6058601"/>
            <a:ext cx="330979" cy="3253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1267757-D424-ABC4-AABD-C69A977F9515}"/>
              </a:ext>
            </a:extLst>
          </p:cNvPr>
          <p:cNvCxnSpPr>
            <a:cxnSpLocks/>
          </p:cNvCxnSpPr>
          <p:nvPr/>
        </p:nvCxnSpPr>
        <p:spPr>
          <a:xfrm>
            <a:off x="3271462" y="3303814"/>
            <a:ext cx="3521224" cy="283028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19C0DF-0E51-C21E-57F8-9FC8D37A5380}"/>
              </a:ext>
            </a:extLst>
          </p:cNvPr>
          <p:cNvSpPr txBox="1"/>
          <p:nvPr/>
        </p:nvSpPr>
        <p:spPr>
          <a:xfrm>
            <a:off x="437535" y="1621086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スクショ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（スクリーンショット）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FD52C6-8191-A73C-A551-EE65F5B97410}"/>
              </a:ext>
            </a:extLst>
          </p:cNvPr>
          <p:cNvSpPr txBox="1"/>
          <p:nvPr/>
        </p:nvSpPr>
        <p:spPr>
          <a:xfrm>
            <a:off x="211523" y="2731429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今回はニュースのスクショ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を送る</a:t>
            </a:r>
            <a:endParaRPr kumimoji="1" lang="en-US" altLang="ja-JP" sz="2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0CA094-9D24-BEF7-62E5-8606B644DBA2}"/>
              </a:ext>
            </a:extLst>
          </p:cNvPr>
          <p:cNvSpPr txBox="1"/>
          <p:nvPr/>
        </p:nvSpPr>
        <p:spPr>
          <a:xfrm>
            <a:off x="263783" y="5267179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ほかにもやり方はありますが</a:t>
            </a:r>
            <a:endParaRPr kumimoji="1" lang="en-US" altLang="ja-JP" sz="2800" b="1" dirty="0">
              <a:solidFill>
                <a:srgbClr val="0070C0"/>
              </a:solidFill>
            </a:endParaRPr>
          </a:p>
          <a:p>
            <a:r>
              <a:rPr kumimoji="1" lang="ja-JP" altLang="en-US" sz="2800" b="1" dirty="0">
                <a:solidFill>
                  <a:srgbClr val="0070C0"/>
                </a:solidFill>
              </a:rPr>
              <a:t>今日はここまで</a:t>
            </a:r>
            <a:endParaRPr kumimoji="1" lang="en-US" altLang="ja-JP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021302" y="1426964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  <p:pic>
        <p:nvPicPr>
          <p:cNvPr id="4" name="図 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501D0040-8FE2-C439-5802-B3D6735D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77" y="2730525"/>
            <a:ext cx="3048695" cy="3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90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228</Words>
  <Application>Microsoft Office PowerPoint</Application>
  <PresentationFormat>画面に合わせる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AR P悠々ｺﾞｼｯｸ体E04</vt:lpstr>
      <vt:lpstr>AR悠々ｺﾞｼｯｸ体E04</vt:lpstr>
      <vt:lpstr>HGP創英角ﾎﾟｯﾌﾟ体</vt:lpstr>
      <vt:lpstr>HGS創英角ﾎﾟｯﾌﾟ体</vt:lpstr>
      <vt:lpstr>Meiryo UI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449</cp:revision>
  <cp:lastPrinted>2022-01-26T01:57:48Z</cp:lastPrinted>
  <dcterms:created xsi:type="dcterms:W3CDTF">2021-01-28T05:21:31Z</dcterms:created>
  <dcterms:modified xsi:type="dcterms:W3CDTF">2025-07-20T00:45:52Z</dcterms:modified>
</cp:coreProperties>
</file>