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wamoto koji" initials="ik" lastIdx="2" clrIdx="0">
    <p:extLst>
      <p:ext uri="{19B8F6BF-5375-455C-9EA6-DF929625EA0E}">
        <p15:presenceInfo xmlns:p15="http://schemas.microsoft.com/office/powerpoint/2012/main" userId="e0f2a9fca6a0dc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7" autoAdjust="0"/>
    <p:restoredTop sz="94660"/>
  </p:normalViewPr>
  <p:slideViewPr>
    <p:cSldViewPr snapToGrid="0">
      <p:cViewPr varScale="1">
        <p:scale>
          <a:sx n="96" d="100"/>
          <a:sy n="96" d="100"/>
        </p:scale>
        <p:origin x="6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E25FE-5DD6-4D22-998D-AA7B6956D134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4E9C6-BB84-40AD-8254-BA9439FFD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86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A03C-D564-412C-97B3-6485DB3B258D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62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CAF6-F4F3-4D5B-AD9C-B2555F73770C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AAC0-D60B-4A93-91BE-8F75B373401F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23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BD3F-14E8-4DD4-90D0-091B3F39157D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69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7890-8556-4CC2-BB18-6EE9DA3C9EA1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4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EFDC-2409-421A-9672-EB8D6E797845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45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2893-D5CA-4256-B4C7-06D095B6FB6C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39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B4B6-1E39-4439-92E7-DECAD378B250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90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BFBC-2EFC-463E-9127-C58A08CC96F8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88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D35C-EE67-4E8C-A0DE-1AA6105BAF04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31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699D-AFBB-4141-8291-07288943AE5C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3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16AD8-3D72-49DF-9314-94FAB166438A}" type="datetime1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91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42789-21D1-4820-BAA0-04EB5E7E6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766" y="220199"/>
            <a:ext cx="6858000" cy="679363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Office</a:t>
            </a: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編　本日の作業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C4E261-98BD-4BD5-A53F-207C052D3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070" y="1058326"/>
            <a:ext cx="7808495" cy="1014528"/>
          </a:xfrm>
        </p:spPr>
        <p:txBody>
          <a:bodyPr>
            <a:noAutofit/>
          </a:bodyPr>
          <a:lstStyle/>
          <a:p>
            <a:pPr algn="l"/>
            <a:r>
              <a:rPr lang="ja-JP" altLang="en-US" sz="24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ゴール：</a:t>
            </a:r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９</a:t>
            </a:r>
            <a:r>
              <a:rPr lang="ja-JP" altLang="en-US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月は</a:t>
            </a:r>
            <a:r>
              <a:rPr lang="ja-JP" altLang="en-US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夏をふりかえろう！　</a:t>
            </a:r>
            <a:r>
              <a:rPr lang="ja-JP" altLang="en-US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2400" b="1" dirty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暑かった夏をパワーポイントで振り返りましょう</a:t>
            </a:r>
            <a:endParaRPr lang="en-US" altLang="ja-JP" sz="2400" b="1" dirty="0">
              <a:solidFill>
                <a:srgbClr val="92D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A35A3E0-5E6C-4A7C-BD27-AB7CE9ACA9C8}"/>
              </a:ext>
            </a:extLst>
          </p:cNvPr>
          <p:cNvSpPr/>
          <p:nvPr/>
        </p:nvSpPr>
        <p:spPr>
          <a:xfrm>
            <a:off x="304789" y="956850"/>
            <a:ext cx="7882769" cy="13641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305169B-FA0A-0BF9-F852-47204C1DC25B}"/>
              </a:ext>
            </a:extLst>
          </p:cNvPr>
          <p:cNvSpPr txBox="1"/>
          <p:nvPr/>
        </p:nvSpPr>
        <p:spPr>
          <a:xfrm>
            <a:off x="304789" y="2574285"/>
            <a:ext cx="63995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新規でパワーポイントを開いて作成します。</a:t>
            </a:r>
            <a:endParaRPr kumimoji="1" lang="en-US" altLang="ja-JP" b="1" dirty="0"/>
          </a:p>
          <a:p>
            <a:r>
              <a:rPr kumimoji="1" lang="ja-JP" altLang="en-US" b="1" dirty="0"/>
              <a:t>写真の用意のある方は、写真を挿入</a:t>
            </a:r>
            <a:endParaRPr kumimoji="1" lang="en-US" altLang="ja-JP" b="1" dirty="0"/>
          </a:p>
          <a:p>
            <a:r>
              <a:rPr kumimoji="1" lang="ja-JP" altLang="en-US" b="1" dirty="0"/>
              <a:t>ない方は</a:t>
            </a:r>
            <a:r>
              <a:rPr kumimoji="1" lang="en-US" altLang="ja-JP" b="1" dirty="0"/>
              <a:t>Google</a:t>
            </a:r>
            <a:r>
              <a:rPr kumimoji="1" lang="ja-JP" altLang="en-US" b="1" dirty="0"/>
              <a:t>で検索して写真、イラストを探しましょう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80D1A9-C64E-9A3A-699A-C649BCE4F5E2}"/>
              </a:ext>
            </a:extLst>
          </p:cNvPr>
          <p:cNvSpPr txBox="1"/>
          <p:nvPr/>
        </p:nvSpPr>
        <p:spPr>
          <a:xfrm>
            <a:off x="75112" y="3641584"/>
            <a:ext cx="880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パワーポイントが用意しているデザイン機能をつかってみる？</a:t>
            </a:r>
            <a:endParaRPr kumimoji="1" lang="en-US" altLang="ja-JP" sz="2400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2AAF6D2-9162-BF07-223B-6506BC3E0220}"/>
              </a:ext>
            </a:extLst>
          </p:cNvPr>
          <p:cNvSpPr txBox="1"/>
          <p:nvPr/>
        </p:nvSpPr>
        <p:spPr>
          <a:xfrm>
            <a:off x="449090" y="4452602"/>
            <a:ext cx="51780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00B0F0"/>
                </a:solidFill>
              </a:rPr>
              <a:t>①写真を数枚用意する</a:t>
            </a:r>
            <a:endParaRPr kumimoji="1" lang="en-US" altLang="ja-JP" sz="2400" b="1" dirty="0">
              <a:solidFill>
                <a:srgbClr val="00B0F0"/>
              </a:solidFill>
            </a:endParaRPr>
          </a:p>
          <a:p>
            <a:r>
              <a:rPr kumimoji="1" lang="ja-JP" altLang="en-US" sz="2400" b="1" dirty="0">
                <a:solidFill>
                  <a:srgbClr val="00B0F0"/>
                </a:solidFill>
              </a:rPr>
              <a:t>②パワーポイントを新規で開く</a:t>
            </a:r>
            <a:endParaRPr kumimoji="1" lang="en-US" altLang="ja-JP" sz="2400" b="1" dirty="0">
              <a:solidFill>
                <a:srgbClr val="00B0F0"/>
              </a:solidFill>
            </a:endParaRPr>
          </a:p>
          <a:p>
            <a:r>
              <a:rPr kumimoji="1" lang="ja-JP" altLang="en-US" sz="2400" b="1" dirty="0">
                <a:solidFill>
                  <a:srgbClr val="00B0F0"/>
                </a:solidFill>
              </a:rPr>
              <a:t>③写真を挿入する（ドラッグで</a:t>
            </a:r>
            <a:r>
              <a:rPr kumimoji="1" lang="en-US" altLang="ja-JP" sz="2400" b="1" dirty="0">
                <a:solidFill>
                  <a:srgbClr val="00B0F0"/>
                </a:solidFill>
              </a:rPr>
              <a:t>OK</a:t>
            </a:r>
            <a:r>
              <a:rPr kumimoji="1" lang="ja-JP" altLang="en-US" sz="2400" b="1" dirty="0">
                <a:solidFill>
                  <a:srgbClr val="00B0F0"/>
                </a:solidFill>
              </a:rPr>
              <a:t>）</a:t>
            </a:r>
            <a:endParaRPr kumimoji="1" lang="en-US" altLang="ja-JP" sz="2400" b="1" dirty="0">
              <a:solidFill>
                <a:srgbClr val="00B0F0"/>
              </a:solidFill>
            </a:endParaRPr>
          </a:p>
          <a:p>
            <a:r>
              <a:rPr kumimoji="1" lang="ja-JP" altLang="en-US" sz="2400" b="1" dirty="0">
                <a:solidFill>
                  <a:srgbClr val="00B0F0"/>
                </a:solidFill>
              </a:rPr>
              <a:t>④右側にデザイン提案がでる</a:t>
            </a:r>
            <a:endParaRPr kumimoji="1" lang="en-US" altLang="ja-JP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912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</TotalTime>
  <Words>92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游ゴシック</vt:lpstr>
      <vt:lpstr>Arial</vt:lpstr>
      <vt:lpstr>Calibri</vt:lpstr>
      <vt:lpstr>Calibri Light</vt:lpstr>
      <vt:lpstr>Office テーマ</vt:lpstr>
      <vt:lpstr>Office編　本日の作業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iwamoto koji</dc:creator>
  <cp:lastModifiedBy>koji iwamoto</cp:lastModifiedBy>
  <cp:revision>226</cp:revision>
  <dcterms:created xsi:type="dcterms:W3CDTF">2021-09-11T02:38:02Z</dcterms:created>
  <dcterms:modified xsi:type="dcterms:W3CDTF">2025-08-14T00:01:44Z</dcterms:modified>
</cp:coreProperties>
</file>