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sldIdLst>
    <p:sldId id="656" r:id="rId2"/>
    <p:sldId id="658" r:id="rId3"/>
    <p:sldId id="659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612D8C6C-D098-4548-A878-2D1360EE4DC4}">
          <p14:sldIdLst>
            <p14:sldId id="656"/>
            <p14:sldId id="658"/>
            <p14:sldId id="6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8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948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0C13A-66B4-440E-B4D6-D2682AE93BD1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C9FA4-C3AD-4D4F-82DE-6FA705C67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37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1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6388100"/>
            <a:ext cx="91440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6"/>
          <p:cNvSpPr txBox="1">
            <a:spLocks noChangeArrowheads="1"/>
          </p:cNvSpPr>
          <p:nvPr userDrawn="1"/>
        </p:nvSpPr>
        <p:spPr>
          <a:xfrm>
            <a:off x="8402127" y="6483563"/>
            <a:ext cx="719138" cy="288925"/>
          </a:xfrm>
          <a:prstGeom prst="rect">
            <a:avLst/>
          </a:prstGeom>
          <a:ln/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B06F1EF4-1DB5-404E-8827-B060B708B099}" type="slidenum">
              <a:rPr lang="en-US" altLang="ja-JP" sz="1200" smtClean="0">
                <a:solidFill>
                  <a:srgbClr val="000000"/>
                </a:solidFill>
              </a:rPr>
              <a:pPr algn="r">
                <a:defRPr/>
              </a:pPr>
              <a:t>‹#›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6" name="Line 16"/>
          <p:cNvSpPr>
            <a:spLocks noChangeShapeType="1"/>
          </p:cNvSpPr>
          <p:nvPr userDrawn="1"/>
        </p:nvSpPr>
        <p:spPr bwMode="auto">
          <a:xfrm>
            <a:off x="71438" y="680027"/>
            <a:ext cx="8964612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582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hyperlink" Target="https://www.sbisec.co.jp/ETGate/WPLETmgR001Control?OutSide=on&amp;getFlg=on&amp;burl=search_home&amp;cat1=home&amp;cat2=none&amp;dir=info&amp;file=home_info250502_compensation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2185" y="-118635"/>
            <a:ext cx="4868640" cy="83099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安心安全シリーズ</a:t>
            </a:r>
            <a:endParaRPr lang="en-US" altLang="ja-JP" sz="4800" b="1" dirty="0">
              <a:solidFill>
                <a:srgbClr val="00B0F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140386-2118-0A25-BA6C-54092B19E654}"/>
              </a:ext>
            </a:extLst>
          </p:cNvPr>
          <p:cNvSpPr/>
          <p:nvPr/>
        </p:nvSpPr>
        <p:spPr>
          <a:xfrm>
            <a:off x="62185" y="712362"/>
            <a:ext cx="295465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要注意メールの例</a:t>
            </a:r>
          </a:p>
        </p:txBody>
      </p:sp>
      <p:pic>
        <p:nvPicPr>
          <p:cNvPr id="4" name="図 3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B618852A-8143-E04C-0D94-18D131A14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62" y="1235582"/>
            <a:ext cx="5560764" cy="505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9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3EE2A-BCBF-9337-664B-E1E7A62E59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F182378-9A65-F3E4-8000-A4B963B29042}"/>
              </a:ext>
            </a:extLst>
          </p:cNvPr>
          <p:cNvSpPr/>
          <p:nvPr/>
        </p:nvSpPr>
        <p:spPr>
          <a:xfrm>
            <a:off x="62185" y="-118635"/>
            <a:ext cx="4868640" cy="83099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安心安全シリーズ</a:t>
            </a:r>
            <a:endParaRPr lang="en-US" altLang="ja-JP" sz="4800" b="1" dirty="0">
              <a:solidFill>
                <a:srgbClr val="00B0F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0A8E28-762A-6428-FDA8-6CDB23CB7080}"/>
              </a:ext>
            </a:extLst>
          </p:cNvPr>
          <p:cNvSpPr/>
          <p:nvPr/>
        </p:nvSpPr>
        <p:spPr>
          <a:xfrm>
            <a:off x="62185" y="712362"/>
            <a:ext cx="2159566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本物のサイト</a:t>
            </a:r>
          </a:p>
        </p:txBody>
      </p:sp>
      <p:pic>
        <p:nvPicPr>
          <p:cNvPr id="5" name="図 4" descr="グラフィカル ユーザー インターフェイス, テキスト, アプリケーション, メール&#10;&#10;AI 生成コンテンツは誤りを含む可能性があります。">
            <a:hlinkClick r:id="rId2"/>
            <a:extLst>
              <a:ext uri="{FF2B5EF4-FFF2-40B4-BE49-F238E27FC236}">
                <a16:creationId xmlns:a16="http://schemas.microsoft.com/office/drawing/2014/main" id="{B7E5F043-1084-CBE1-38EE-27821961E3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87" y="1235582"/>
            <a:ext cx="8687051" cy="544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34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8AF95E-7FA3-B4CC-65F3-608734AB3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DBA8183-7E68-B6C4-EFC9-FF497BADF30E}"/>
              </a:ext>
            </a:extLst>
          </p:cNvPr>
          <p:cNvSpPr/>
          <p:nvPr/>
        </p:nvSpPr>
        <p:spPr>
          <a:xfrm>
            <a:off x="62185" y="-118635"/>
            <a:ext cx="4868640" cy="83099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安心安全シリーズ</a:t>
            </a:r>
            <a:endParaRPr lang="en-US" altLang="ja-JP" sz="4800" b="1" dirty="0">
              <a:solidFill>
                <a:srgbClr val="00B0F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7C0C608-CF82-1355-9E2B-45CDF93B6B4A}"/>
              </a:ext>
            </a:extLst>
          </p:cNvPr>
          <p:cNvSpPr/>
          <p:nvPr/>
        </p:nvSpPr>
        <p:spPr>
          <a:xfrm>
            <a:off x="62185" y="712362"/>
            <a:ext cx="90601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実は</a:t>
            </a:r>
          </a:p>
        </p:txBody>
      </p:sp>
      <p:pic>
        <p:nvPicPr>
          <p:cNvPr id="4" name="図 3" descr="グラフィカル ユーザー インターフェイス, テキスト, アプリケーション, メール&#10;&#10;AI 生成コンテンツは誤りを含む可能性があります。">
            <a:extLst>
              <a:ext uri="{FF2B5EF4-FFF2-40B4-BE49-F238E27FC236}">
                <a16:creationId xmlns:a16="http://schemas.microsoft.com/office/drawing/2014/main" id="{F3B6A123-3A2C-C18B-5E40-FCB3FFA62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308" y="878697"/>
            <a:ext cx="4609780" cy="510060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AC7791-F044-B876-BC98-BA366EE4F5D2}"/>
              </a:ext>
            </a:extLst>
          </p:cNvPr>
          <p:cNvSpPr txBox="1"/>
          <p:nvPr/>
        </p:nvSpPr>
        <p:spPr>
          <a:xfrm>
            <a:off x="6052931" y="1235582"/>
            <a:ext cx="28408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■絶対にクリックしない</a:t>
            </a:r>
            <a:endParaRPr kumimoji="1" lang="en-US" altLang="ja-JP" dirty="0"/>
          </a:p>
          <a:p>
            <a:r>
              <a:rPr lang="ja-JP" altLang="en-US" dirty="0"/>
              <a:t>■本物サイトで確認</a:t>
            </a:r>
            <a:endParaRPr lang="en-US" altLang="ja-JP" dirty="0"/>
          </a:p>
          <a:p>
            <a:r>
              <a:rPr kumimoji="1" lang="ja-JP" altLang="en-US" dirty="0"/>
              <a:t>■検索すると似た被害例が</a:t>
            </a:r>
            <a:endParaRPr kumimoji="1" lang="en-US" altLang="ja-JP" dirty="0"/>
          </a:p>
          <a:p>
            <a:r>
              <a:rPr lang="ja-JP" altLang="en-US" dirty="0"/>
              <a:t>でてくる</a:t>
            </a:r>
            <a:endParaRPr lang="en-US" altLang="ja-JP" dirty="0"/>
          </a:p>
          <a:p>
            <a:r>
              <a:rPr kumimoji="1" lang="ja-JP" altLang="en-US" dirty="0"/>
              <a:t>■削除するのが一番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2766638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3932</TotalTime>
  <Words>42</Words>
  <Application>Microsoft Office PowerPoint</Application>
  <PresentationFormat>画面に合わせる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UDP明朝 Medium</vt:lpstr>
      <vt:lpstr>游ゴシック</vt:lpstr>
      <vt:lpstr>Arial</vt:lpstr>
      <vt:lpstr>Calibri</vt:lpstr>
      <vt:lpstr>Times New Roman</vt:lpstr>
      <vt:lpstr>9_Office ​​テーマ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パナソニック西門真地区再開発 新橋波ﾌﾟﾛｼﾞｪｸﾄの取り組みとご協力のお願い</dc:title>
  <dc:creator>青山 光洋</dc:creator>
  <cp:lastModifiedBy>koji iwamoto</cp:lastModifiedBy>
  <cp:revision>425</cp:revision>
  <cp:lastPrinted>2020-03-02T01:11:51Z</cp:lastPrinted>
  <dcterms:created xsi:type="dcterms:W3CDTF">2020-02-25T06:31:41Z</dcterms:created>
  <dcterms:modified xsi:type="dcterms:W3CDTF">2025-05-22T00:20:47Z</dcterms:modified>
</cp:coreProperties>
</file>