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4" r:id="rId2"/>
    <p:sldId id="665" r:id="rId3"/>
    <p:sldId id="347" r:id="rId4"/>
    <p:sldId id="356" r:id="rId5"/>
    <p:sldId id="663" r:id="rId6"/>
    <p:sldId id="672" r:id="rId7"/>
    <p:sldId id="671" r:id="rId8"/>
    <p:sldId id="284" r:id="rId9"/>
  </p:sldIdLst>
  <p:sldSz cx="9144000" cy="6858000" type="screen4x3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9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34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24EB91E-2F04-4921-A8C6-92F5407615E8}" type="datetimeFigureOut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9" y="4924643"/>
            <a:ext cx="5680710" cy="4029254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342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FFBFB3-D323-4D32-88AF-C37DC04CD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5338" cy="34528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11A8-8FC4-409E-9A2D-62E479F40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0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773E-4B38-4C69-B3A7-E6E0FDE14D08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29155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1657"/>
            <a:ext cx="658468" cy="365125"/>
          </a:xfrm>
        </p:spPr>
        <p:txBody>
          <a:bodyPr/>
          <a:lstStyle/>
          <a:p>
            <a:r>
              <a:rPr kumimoji="1" lang="en-US" altLang="ja-JP" dirty="0"/>
              <a:t>- </a:t>
            </a:r>
            <a:fld id="{5EF24482-1193-4C28-9A66-95591FC55DC6}" type="slidenum">
              <a:rPr kumimoji="1" lang="ja-JP" altLang="en-US" smtClean="0"/>
              <a:pPr/>
              <a:t>‹#›</a:t>
            </a:fld>
            <a:r>
              <a:rPr kumimoji="1" lang="ja-JP" altLang="en-US" dirty="0"/>
              <a:t> 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DB320-259F-D27B-A999-670BD5BE1DDA}"/>
              </a:ext>
            </a:extLst>
          </p:cNvPr>
          <p:cNvSpPr txBox="1"/>
          <p:nvPr userDrawn="1"/>
        </p:nvSpPr>
        <p:spPr>
          <a:xfrm>
            <a:off x="2948862" y="176879"/>
            <a:ext cx="6251018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地域</a:t>
            </a:r>
            <a:r>
              <a:rPr lang="zh-CN" altLang="ja-JP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社会福祉協議会</a:t>
            </a:r>
            <a:r>
              <a:rPr lang="ja-JP" altLang="en-US" sz="2400" kern="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2400" b="1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sz="44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2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7EE2-80FB-41CF-9C1F-7A2A69C3EEBB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2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91C0-047A-4B03-B5C5-D7E18EF374BF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2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0EFF-83E3-4ACE-9CD2-6744B2D47BCC}" type="datetimeFigureOut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E816-0601-4B84-B8A3-867EEF581A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5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E227-B803-46E1-8B71-9EBB1F9E5673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6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FE55-1B06-4988-83A2-4706B68A7F6E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9E754-F134-4952-A8A2-CAB22203A837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7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A286-C4DF-43BD-9A31-BAFBB46A3718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596-26A3-4ED3-A34F-B145EBCF5157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8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5A7D-3021-400A-9098-28F606F02FAC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1A52-DAF2-4767-A7A1-4492E0E8E110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330-1351-407C-93BC-263C0B48E245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7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E182-554A-464F-8C81-C3B217C14473}" type="datetime1">
              <a:rPr kumimoji="1" lang="ja-JP" altLang="en-US" smtClean="0"/>
              <a:t>2025/6/21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4482-1193-4C28-9A66-95591FC55D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ouseisan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chouseisan.com/l/post-132167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ouseisan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tm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ひまわりの花&#10;&#10;AI 生成コンテンツは誤りを含む可能性があります。">
            <a:extLst>
              <a:ext uri="{FF2B5EF4-FFF2-40B4-BE49-F238E27FC236}">
                <a16:creationId xmlns:a16="http://schemas.microsoft.com/office/drawing/2014/main" id="{E952B5F8-D729-934C-A4B6-D4128AFF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0" y="785273"/>
            <a:ext cx="6716259" cy="446027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3C603-CCD0-4C1C-857E-EDCA4B60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6513" y="6326470"/>
            <a:ext cx="3374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</a:t>
            </a:r>
            <a:r>
              <a:rPr lang="en-US" altLang="ja-JP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 </a:t>
            </a:r>
            <a:r>
              <a:rPr lang="en-US" altLang="ja-JP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</a:t>
            </a:r>
            <a:r>
              <a:rPr lang="ja-JP" altLang="en-US" sz="21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日（水）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E56286-FB05-F620-1651-BD864FEB4675}"/>
              </a:ext>
            </a:extLst>
          </p:cNvPr>
          <p:cNvSpPr txBox="1"/>
          <p:nvPr/>
        </p:nvSpPr>
        <p:spPr>
          <a:xfrm>
            <a:off x="228540" y="5361852"/>
            <a:ext cx="861989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ja-JP" altLang="en-US" sz="495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５月度　　　　　</a:t>
            </a:r>
            <a:endParaRPr lang="ja-JP" altLang="en-US" sz="45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9411" y="5459797"/>
            <a:ext cx="9056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>
                <a:solidFill>
                  <a:schemeClr val="accent5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スマホ・パソコン教室　</a:t>
            </a:r>
            <a:r>
              <a:rPr lang="en-US" altLang="ja-JP" sz="4500" dirty="0">
                <a:solidFill>
                  <a:schemeClr val="accent5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</a:t>
            </a:r>
            <a:r>
              <a:rPr lang="ja-JP" altLang="en-US" sz="4950" dirty="0">
                <a:solidFill>
                  <a:schemeClr val="accent5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月度　　　　　</a:t>
            </a:r>
            <a:endParaRPr lang="ja-JP" altLang="en-US" sz="4500" dirty="0">
              <a:solidFill>
                <a:schemeClr val="accent5">
                  <a:lumMod val="40000"/>
                  <a:lumOff val="6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4D160F-B4D9-3F48-997E-4760AD8EE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681" y="785273"/>
            <a:ext cx="1742638" cy="18013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14E59F1-8D74-3592-943E-6EAD6E29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676" y="3149701"/>
            <a:ext cx="1958009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3F113-F250-33C4-9118-E233B069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7AB9E655-FE58-4E68-716A-DCEA25E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95413"/>
            <a:ext cx="5143500" cy="5143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8ED4EA-DA7B-0F5F-92AB-7B3A03EEB74D}"/>
              </a:ext>
            </a:extLst>
          </p:cNvPr>
          <p:cNvSpPr txBox="1"/>
          <p:nvPr/>
        </p:nvSpPr>
        <p:spPr>
          <a:xfrm>
            <a:off x="234175" y="31908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公式ライン　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ICT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悠々ｺﾞｼｯｸ体E04" panose="040B0909000000000000" pitchFamily="49" charset="-128"/>
                <a:ea typeface="AR悠々ｺﾞｼｯｸ体E04" panose="040B0909000000000000" pitchFamily="49" charset="-128"/>
              </a:rPr>
              <a:t>教室　を始めました。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12740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1649B-1E2D-48C1-B7FB-2FF0433FF103}"/>
              </a:ext>
            </a:extLst>
          </p:cNvPr>
          <p:cNvSpPr txBox="1"/>
          <p:nvPr/>
        </p:nvSpPr>
        <p:spPr>
          <a:xfrm>
            <a:off x="156918" y="454192"/>
            <a:ext cx="746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ja-JP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学園南地区社会福祉協議会</a:t>
            </a:r>
            <a:r>
              <a:rPr lang="ja-JP" altLang="en-US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学園南</a:t>
            </a:r>
            <a: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部会</a:t>
            </a:r>
            <a:endParaRPr lang="en-US" altLang="ja-JP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endParaRPr lang="en-US" altLang="ja-JP" sz="600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パソコン教室　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毎月第３水曜　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at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集会室　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AR P悠々ｺﾞｼｯｸ体E04" panose="040B0900000000000000" pitchFamily="50" charset="-128"/>
              <a:ea typeface="AR P悠々ｺﾞｼｯｸ体E04" panose="04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B32E0-E87C-4C9E-85A2-EA7C6B4B17BD}"/>
              </a:ext>
            </a:extLst>
          </p:cNvPr>
          <p:cNvSpPr txBox="1"/>
          <p:nvPr/>
        </p:nvSpPr>
        <p:spPr>
          <a:xfrm>
            <a:off x="557407" y="2384648"/>
            <a:ext cx="350224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１部（</a:t>
            </a:r>
            <a:r>
              <a:rPr lang="en-US" altLang="ja-JP" sz="2100" b="1" dirty="0"/>
              <a:t>13:30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14:30)</a:t>
            </a:r>
            <a:r>
              <a:rPr lang="ja-JP" altLang="en-US" sz="2100" b="1" dirty="0"/>
              <a:t>　</a:t>
            </a:r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ja-JP" altLang="en-US" sz="2100" b="1" dirty="0"/>
              <a:t>ワンポイントレッスン</a:t>
            </a:r>
            <a:endParaRPr lang="en-US" altLang="ja-JP" sz="2100" b="1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　　</a:t>
            </a:r>
            <a:r>
              <a:rPr lang="ja-JP" altLang="en-US" sz="2100" b="1" dirty="0"/>
              <a:t>ライン復習</a:t>
            </a:r>
            <a:endParaRPr lang="en-US" altLang="ja-JP" sz="21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6F7CA1-0BDE-45D0-8A12-5FBCB64A31B2}"/>
              </a:ext>
            </a:extLst>
          </p:cNvPr>
          <p:cNvSpPr txBox="1"/>
          <p:nvPr/>
        </p:nvSpPr>
        <p:spPr>
          <a:xfrm>
            <a:off x="931101" y="4270022"/>
            <a:ext cx="3390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>
                <a:solidFill>
                  <a:srgbClr val="00B0F0"/>
                </a:solidFill>
              </a:rPr>
              <a:t>休憩（</a:t>
            </a:r>
            <a:r>
              <a:rPr lang="en-US" altLang="ja-JP" sz="2100" b="1" dirty="0">
                <a:solidFill>
                  <a:srgbClr val="00B0F0"/>
                </a:solidFill>
              </a:rPr>
              <a:t>14:45</a:t>
            </a:r>
            <a:r>
              <a:rPr lang="ja-JP" altLang="en-US" sz="2100" b="1" dirty="0">
                <a:solidFill>
                  <a:srgbClr val="00B0F0"/>
                </a:solidFill>
              </a:rPr>
              <a:t>～</a:t>
            </a:r>
            <a:r>
              <a:rPr lang="en-US" altLang="ja-JP" sz="2100" b="1" dirty="0">
                <a:solidFill>
                  <a:srgbClr val="00B0F0"/>
                </a:solidFill>
              </a:rPr>
              <a:t>15:00)</a:t>
            </a:r>
            <a:r>
              <a:rPr lang="ja-JP" altLang="en-US" sz="2100" b="1" dirty="0">
                <a:solidFill>
                  <a:srgbClr val="00B0F0"/>
                </a:solidFill>
              </a:rPr>
              <a:t>　　　</a:t>
            </a:r>
            <a:endParaRPr lang="en-US" altLang="ja-JP" sz="2100" b="1" dirty="0">
              <a:solidFill>
                <a:srgbClr val="00B0F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88A9D-1ADC-4A34-BC3E-EB8C257BC8C2}"/>
              </a:ext>
            </a:extLst>
          </p:cNvPr>
          <p:cNvSpPr txBox="1"/>
          <p:nvPr/>
        </p:nvSpPr>
        <p:spPr>
          <a:xfrm>
            <a:off x="596172" y="4859853"/>
            <a:ext cx="3390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３部（</a:t>
            </a:r>
            <a:r>
              <a:rPr lang="en-US" altLang="ja-JP" sz="2100" b="1" dirty="0"/>
              <a:t>15:00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16:00)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課題演習</a:t>
            </a:r>
            <a:endParaRPr lang="en-US" altLang="ja-JP" sz="21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37B026-CF92-460E-BC00-C445CEC5D2B0}"/>
              </a:ext>
            </a:extLst>
          </p:cNvPr>
          <p:cNvSpPr txBox="1"/>
          <p:nvPr/>
        </p:nvSpPr>
        <p:spPr>
          <a:xfrm>
            <a:off x="570524" y="3531358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２部（</a:t>
            </a:r>
            <a:r>
              <a:rPr lang="en-US" altLang="ja-JP" sz="2100" b="1" dirty="0"/>
              <a:t>14:30</a:t>
            </a:r>
            <a:r>
              <a:rPr lang="ja-JP" altLang="en-US" sz="2100" b="1" dirty="0"/>
              <a:t>～</a:t>
            </a:r>
            <a:r>
              <a:rPr lang="en-US" altLang="ja-JP" sz="2100" b="1" dirty="0"/>
              <a:t>14:45)</a:t>
            </a:r>
            <a:r>
              <a:rPr lang="ja-JP" altLang="en-US" sz="2100" b="1" dirty="0"/>
              <a:t>　　　</a:t>
            </a:r>
            <a:endParaRPr lang="en-US" altLang="ja-JP" sz="2100" b="1" dirty="0"/>
          </a:p>
          <a:p>
            <a:r>
              <a:rPr lang="ja-JP" altLang="en-US" sz="2100" b="1" dirty="0"/>
              <a:t>　　最新トピックス紹介</a:t>
            </a:r>
            <a:endParaRPr lang="en-US" altLang="ja-JP" sz="2100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5C6115D-6A82-4F2B-9A2A-D03FC92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4482-1193-4C28-9A66-95591FC55DC6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693C8E-C8C3-4F3E-B616-63832C3CD81A}"/>
              </a:ext>
            </a:extLst>
          </p:cNvPr>
          <p:cNvSpPr txBox="1"/>
          <p:nvPr/>
        </p:nvSpPr>
        <p:spPr>
          <a:xfrm>
            <a:off x="536502" y="1535366"/>
            <a:ext cx="749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★まず、今月の資料を</a:t>
            </a:r>
            <a:r>
              <a:rPr kumimoji="1" lang="en-US" altLang="ja-JP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ICT</a:t>
            </a:r>
            <a:r>
              <a:rPr kumimoji="1" lang="ja-JP" altLang="en-US" sz="2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教室サイトからダウンロードしよう！</a:t>
            </a:r>
            <a:endParaRPr kumimoji="1" lang="en-US" altLang="ja-JP" sz="2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0496D234-8415-A308-F43A-C1C9D9384DC0}"/>
              </a:ext>
            </a:extLst>
          </p:cNvPr>
          <p:cNvSpPr/>
          <p:nvPr/>
        </p:nvSpPr>
        <p:spPr>
          <a:xfrm>
            <a:off x="4735087" y="2384648"/>
            <a:ext cx="212592" cy="181086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C11118-4924-F2F8-7FE2-4494938C391D}"/>
              </a:ext>
            </a:extLst>
          </p:cNvPr>
          <p:cNvSpPr txBox="1"/>
          <p:nvPr/>
        </p:nvSpPr>
        <p:spPr>
          <a:xfrm>
            <a:off x="5037499" y="288996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dirty="0"/>
              <a:t>スマホのみの方は</a:t>
            </a:r>
            <a:endParaRPr lang="en-US" altLang="ja-JP" sz="2100" b="1" dirty="0"/>
          </a:p>
          <a:p>
            <a:r>
              <a:rPr lang="ja-JP" altLang="en-US" sz="2100" b="1" dirty="0"/>
              <a:t>ここまでです。</a:t>
            </a:r>
            <a:endParaRPr lang="en-US" altLang="ja-JP" sz="21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E4562F-757B-CEAE-DFB1-F260E2FA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4" y="4011421"/>
            <a:ext cx="2045578" cy="2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正方形/長方形 3"/>
          <p:cNvGrpSpPr/>
          <p:nvPr/>
        </p:nvGrpSpPr>
        <p:grpSpPr>
          <a:xfrm>
            <a:off x="371201" y="1625848"/>
            <a:ext cx="6507581" cy="1570721"/>
            <a:chOff x="-9528" y="-133914"/>
            <a:chExt cx="14725869" cy="4188588"/>
          </a:xfrm>
        </p:grpSpPr>
        <p:sp>
          <p:nvSpPr>
            <p:cNvPr id="174" name="四角形"/>
            <p:cNvSpPr/>
            <p:nvPr/>
          </p:nvSpPr>
          <p:spPr>
            <a:xfrm>
              <a:off x="0" y="5028"/>
              <a:ext cx="14716341" cy="4049646"/>
            </a:xfrm>
            <a:prstGeom prst="rect">
              <a:avLst/>
            </a:prstGeom>
            <a:noFill/>
            <a:ln w="762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/>
            </a:p>
          </p:txBody>
        </p:sp>
        <p:sp>
          <p:nvSpPr>
            <p:cNvPr id="175" name="グーグルマップを使ってみよう"/>
            <p:cNvSpPr txBox="1"/>
            <p:nvPr/>
          </p:nvSpPr>
          <p:spPr>
            <a:xfrm>
              <a:off x="-9528" y="-133914"/>
              <a:ext cx="14640141" cy="340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5300">
                  <a:solidFill>
                    <a:srgbClr val="E22400"/>
                  </a:solidFill>
                </a:defRPr>
              </a:pPr>
              <a:r>
                <a:rPr lang="ja-JP" altLang="en-US" sz="1988" dirty="0"/>
                <a:t>　</a:t>
              </a:r>
              <a:r>
                <a:rPr lang="ja-JP" altLang="en-US" sz="1988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今月はインターネットを使いこなそう！がテーマです。</a:t>
              </a:r>
              <a:endParaRPr sz="198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  <a:p>
              <a:pPr defTabSz="342900">
                <a:defRPr sz="2600" b="0"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975" dirty="0"/>
            </a:p>
          </p:txBody>
        </p:sp>
      </p:grpSp>
      <p:sp>
        <p:nvSpPr>
          <p:cNvPr id="177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107449" y="426274"/>
            <a:ext cx="7631734" cy="509523"/>
          </a:xfrm>
          <a:prstGeom prst="rect">
            <a:avLst/>
          </a:prstGeom>
        </p:spPr>
        <p:txBody>
          <a:bodyPr vert="horz" lIns="34289" tIns="34289" rIns="34289" bIns="34289" rtlCol="0" anchor="ctr">
            <a:noAutofit/>
          </a:bodyPr>
          <a:lstStyle>
            <a:lvl1pPr defTabSz="1810511">
              <a:lnSpc>
                <a:spcPct val="90000"/>
              </a:lnSpc>
              <a:defRPr sz="7700" spc="0">
                <a:solidFill>
                  <a:srgbClr val="00B05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lvl1pPr>
          </a:lstStyle>
          <a:p>
            <a:r>
              <a:rPr sz="4000" dirty="0"/>
              <a:t>Windows/</a:t>
            </a:r>
            <a:r>
              <a:rPr sz="4000" dirty="0" err="1"/>
              <a:t>スマホ編</a:t>
            </a:r>
            <a:r>
              <a:rPr sz="4000" dirty="0"/>
              <a:t>　</a:t>
            </a:r>
            <a:r>
              <a:rPr sz="4000" dirty="0" err="1"/>
              <a:t>本日の作業</a:t>
            </a:r>
            <a:endParaRPr sz="4000" dirty="0"/>
          </a:p>
        </p:txBody>
      </p:sp>
      <p:sp>
        <p:nvSpPr>
          <p:cNvPr id="178" name="字幕 2"/>
          <p:cNvSpPr txBox="1">
            <a:spLocks noGrp="1"/>
          </p:cNvSpPr>
          <p:nvPr>
            <p:ph type="body" sz="quarter" idx="1"/>
          </p:nvPr>
        </p:nvSpPr>
        <p:spPr>
          <a:xfrm>
            <a:off x="633226" y="2263554"/>
            <a:ext cx="5856371" cy="7608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 err="1"/>
              <a:t>ゴール</a:t>
            </a:r>
            <a:r>
              <a:rPr dirty="0"/>
              <a:t>：</a:t>
            </a:r>
          </a:p>
          <a:p>
            <a:pPr algn="l">
              <a:defRPr b="1">
                <a:solidFill>
                  <a:srgbClr val="FF0000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dirty="0"/>
              <a:t>　</a:t>
            </a:r>
            <a:r>
              <a:rPr lang="ja-JP" altLang="en-US" dirty="0"/>
              <a:t>ハイキング、宴会などの日程調整をする</a:t>
            </a:r>
            <a:endParaRPr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4FB1230-ACEF-4623-5D1C-A8631F5E9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1" y="3486863"/>
            <a:ext cx="8081566" cy="332922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14C5A14-D2DF-8575-41F2-E8124CF7E8B1}"/>
              </a:ext>
            </a:extLst>
          </p:cNvPr>
          <p:cNvSpPr/>
          <p:nvPr/>
        </p:nvSpPr>
        <p:spPr>
          <a:xfrm>
            <a:off x="2519265" y="3373950"/>
            <a:ext cx="3097764" cy="18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197E743-7A04-6782-B874-72FE81332B19}"/>
              </a:ext>
            </a:extLst>
          </p:cNvPr>
          <p:cNvSpPr/>
          <p:nvPr/>
        </p:nvSpPr>
        <p:spPr>
          <a:xfrm>
            <a:off x="485192" y="3591311"/>
            <a:ext cx="7772400" cy="3088392"/>
          </a:xfrm>
          <a:prstGeom prst="ellipse">
            <a:avLst/>
          </a:prstGeom>
          <a:noFill/>
          <a:ln w="76200">
            <a:solidFill>
              <a:srgbClr val="FF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9ED783-821F-4EF9-949A-687C956BE980}"/>
              </a:ext>
            </a:extLst>
          </p:cNvPr>
          <p:cNvSpPr txBox="1"/>
          <p:nvPr/>
        </p:nvSpPr>
        <p:spPr>
          <a:xfrm>
            <a:off x="364186" y="560929"/>
            <a:ext cx="11079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7200" b="1" dirty="0"/>
              <a:t>ち</a:t>
            </a:r>
          </a:p>
        </p:txBody>
      </p:sp>
      <p:sp>
        <p:nvSpPr>
          <p:cNvPr id="5" name="テキスト ボックス 4">
            <a:hlinkClick r:id="rId2"/>
            <a:extLst>
              <a:ext uri="{FF2B5EF4-FFF2-40B4-BE49-F238E27FC236}">
                <a16:creationId xmlns:a16="http://schemas.microsoft.com/office/drawing/2014/main" id="{4F50A88F-8140-4CCC-9786-2C482766AE3F}"/>
              </a:ext>
            </a:extLst>
          </p:cNvPr>
          <p:cNvSpPr txBox="1"/>
          <p:nvPr/>
        </p:nvSpPr>
        <p:spPr>
          <a:xfrm>
            <a:off x="2184190" y="671518"/>
            <a:ext cx="358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調整さん</a:t>
            </a:r>
            <a:endParaRPr lang="en-US" altLang="ja-JP" sz="60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sz="60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8BC3CDB-6455-67CC-8F9C-B74408D28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22" y="190665"/>
            <a:ext cx="471725" cy="7405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83D1548-85DF-EF4D-F1BB-144B217AE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6" y="87585"/>
            <a:ext cx="772534" cy="772534"/>
          </a:xfrm>
          <a:prstGeom prst="rect">
            <a:avLst/>
          </a:prstGeom>
        </p:spPr>
      </p:pic>
      <p:pic>
        <p:nvPicPr>
          <p:cNvPr id="4" name="図 3" descr="ダイアグラム が含まれている画像&#10;&#10;AI 生成コンテンツは誤りを含む可能性があります。">
            <a:hlinkClick r:id="rId5"/>
            <a:extLst>
              <a:ext uri="{FF2B5EF4-FFF2-40B4-BE49-F238E27FC236}">
                <a16:creationId xmlns:a16="http://schemas.microsoft.com/office/drawing/2014/main" id="{A795380D-8848-5738-C842-D431C7FC1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" y="2165315"/>
            <a:ext cx="8441872" cy="45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1A9CD-27FD-EEF4-24EB-9FD0ADD0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EBAB65-4B92-39CD-5AC7-27354E1E6FCF}"/>
              </a:ext>
            </a:extLst>
          </p:cNvPr>
          <p:cNvSpPr txBox="1"/>
          <p:nvPr/>
        </p:nvSpPr>
        <p:spPr>
          <a:xfrm>
            <a:off x="364186" y="560929"/>
            <a:ext cx="110799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7200" b="1" dirty="0"/>
              <a:t>ち</a:t>
            </a:r>
          </a:p>
        </p:txBody>
      </p:sp>
      <p:sp>
        <p:nvSpPr>
          <p:cNvPr id="5" name="テキスト ボックス 4">
            <a:hlinkClick r:id="rId2"/>
            <a:extLst>
              <a:ext uri="{FF2B5EF4-FFF2-40B4-BE49-F238E27FC236}">
                <a16:creationId xmlns:a16="http://schemas.microsoft.com/office/drawing/2014/main" id="{61B6991E-7CD4-E290-3DE7-5E38B0C50D85}"/>
              </a:ext>
            </a:extLst>
          </p:cNvPr>
          <p:cNvSpPr txBox="1"/>
          <p:nvPr/>
        </p:nvSpPr>
        <p:spPr>
          <a:xfrm>
            <a:off x="2184190" y="671518"/>
            <a:ext cx="358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調整さん</a:t>
            </a:r>
            <a:endParaRPr lang="en-US" altLang="ja-JP" sz="60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sz="60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196B8A8-0812-66BE-910E-F871C5465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22" y="190665"/>
            <a:ext cx="471725" cy="7405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3200884-068B-C133-BA5E-22A1BE6EE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6" y="87585"/>
            <a:ext cx="772534" cy="772534"/>
          </a:xfrm>
          <a:prstGeom prst="rect">
            <a:avLst/>
          </a:prstGeom>
        </p:spPr>
      </p:pic>
      <p:pic>
        <p:nvPicPr>
          <p:cNvPr id="6" name="図 5" descr="カレンダー&#10;&#10;AI 生成コンテンツは誤りを含む可能性があります。">
            <a:extLst>
              <a:ext uri="{FF2B5EF4-FFF2-40B4-BE49-F238E27FC236}">
                <a16:creationId xmlns:a16="http://schemas.microsoft.com/office/drawing/2014/main" id="{096817B9-6289-324F-C71F-65B508D9E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2" y="1839841"/>
            <a:ext cx="7167154" cy="43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1021302" y="1426964"/>
            <a:ext cx="4230603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ラインもろもろ</a:t>
            </a:r>
            <a:endParaRPr lang="en-US" altLang="ja-JP" sz="4313" b="1" dirty="0">
              <a:solidFill>
                <a:srgbClr val="FF99FF"/>
              </a:solidFill>
              <a:latin typeface="HGP創英角ﾎﾟｯﾌﾟ体"/>
              <a:ea typeface="HGP創英角ﾎﾟｯﾌﾟ体"/>
              <a:cs typeface="HGP創英角ﾎﾟｯﾌﾟ体"/>
              <a:sym typeface="HGP創英角ﾎﾟｯﾌﾟ体"/>
            </a:endParaRPr>
          </a:p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FF99FF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質問コーナー</a:t>
            </a:r>
          </a:p>
        </p:txBody>
      </p:sp>
      <p:pic>
        <p:nvPicPr>
          <p:cNvPr id="4" name="図 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501D0040-8FE2-C439-5802-B3D6735D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77" y="2730525"/>
            <a:ext cx="3048695" cy="3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90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E44F50A5-1FB8-9DA5-49D5-C058F09B9664}"/>
              </a:ext>
            </a:extLst>
          </p:cNvPr>
          <p:cNvSpPr txBox="1">
            <a:spLocks/>
          </p:cNvSpPr>
          <p:nvPr/>
        </p:nvSpPr>
        <p:spPr>
          <a:xfrm>
            <a:off x="2019377" y="2812826"/>
            <a:ext cx="5246127" cy="383679"/>
          </a:xfrm>
          <a:prstGeom prst="rect">
            <a:avLst/>
          </a:prstGeom>
        </p:spPr>
        <p:txBody>
          <a:bodyPr/>
          <a:lstStyle>
            <a:lvl1pPr marL="609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1pPr>
            <a:lvl2pPr marL="1219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2pPr>
            <a:lvl3pPr marL="1828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3pPr>
            <a:lvl4pPr marL="2438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4pPr>
            <a:lvl5pPr marL="30480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ヒラギノ角ゴ ProN W3"/>
              </a:defRPr>
            </a:lvl9pPr>
          </a:lstStyle>
          <a:p>
            <a:pPr marL="0" indent="0">
              <a:buNone/>
              <a:defRPr b="1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defRPr>
            </a:pPr>
            <a:r>
              <a:rPr lang="ja-JP" altLang="en-US" sz="4313" b="1" dirty="0">
                <a:solidFill>
                  <a:srgbClr val="4472C4"/>
                </a:solidFill>
                <a:latin typeface="HGP創英角ﾎﾟｯﾌﾟ体"/>
                <a:ea typeface="HGP創英角ﾎﾟｯﾌﾟ体"/>
                <a:cs typeface="HGP創英角ﾎﾟｯﾌﾟ体"/>
                <a:sym typeface="HGP創英角ﾎﾟｯﾌﾟ体"/>
              </a:rPr>
              <a:t>今日はここまで</a:t>
            </a:r>
          </a:p>
        </p:txBody>
      </p:sp>
    </p:spTree>
    <p:extLst>
      <p:ext uri="{BB962C8B-B14F-4D97-AF65-F5344CB8AC3E}">
        <p14:creationId xmlns:p14="http://schemas.microsoft.com/office/powerpoint/2010/main" val="2711727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147</Words>
  <Application>Microsoft Office PowerPoint</Application>
  <PresentationFormat>画面に合わせる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AR P悠々ｺﾞｼｯｸ体E04</vt:lpstr>
      <vt:lpstr>AR悠々ｺﾞｼｯｸ体E04</vt:lpstr>
      <vt:lpstr>HGP創英角ﾎﾟｯﾌﾟ体</vt:lpstr>
      <vt:lpstr>HGS創英角ｺﾞｼｯｸUB</vt:lpstr>
      <vt:lpstr>HGS創英角ﾎﾟｯﾌﾟ体</vt:lpstr>
      <vt:lpstr>Meiryo UI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Windows/スマホ編　本日の作業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iwamoto koji</dc:creator>
  <cp:lastModifiedBy>koji iwamoto</cp:lastModifiedBy>
  <cp:revision>431</cp:revision>
  <cp:lastPrinted>2022-01-26T01:57:48Z</cp:lastPrinted>
  <dcterms:created xsi:type="dcterms:W3CDTF">2021-01-28T05:21:31Z</dcterms:created>
  <dcterms:modified xsi:type="dcterms:W3CDTF">2025-06-21T03:40:21Z</dcterms:modified>
</cp:coreProperties>
</file>