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"/>
  </p:notesMasterIdLst>
  <p:sldIdLst>
    <p:sldId id="656" r:id="rId2"/>
    <p:sldId id="657" r:id="rId3"/>
    <p:sldId id="659" r:id="rId4"/>
    <p:sldId id="658" r:id="rId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612D8C6C-D098-4548-A878-2D1360EE4DC4}">
          <p14:sldIdLst>
            <p14:sldId id="656"/>
            <p14:sldId id="657"/>
            <p14:sldId id="659"/>
            <p14:sldId id="6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9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C13A-66B4-440E-B4D6-D2682AE93BD1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9FA4-C3AD-4D4F-82DE-6FA705C67E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37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6388100"/>
            <a:ext cx="9144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 txBox="1">
            <a:spLocks noChangeArrowheads="1"/>
          </p:cNvSpPr>
          <p:nvPr userDrawn="1"/>
        </p:nvSpPr>
        <p:spPr>
          <a:xfrm>
            <a:off x="8402127" y="6483563"/>
            <a:ext cx="719138" cy="28892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algn="r">
              <a:defRPr/>
            </a:pPr>
            <a:fld id="{B06F1EF4-1DB5-404E-8827-B060B708B099}" type="slidenum">
              <a:rPr lang="en-US" altLang="ja-JP" sz="12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6" name="Line 16"/>
          <p:cNvSpPr>
            <a:spLocks noChangeShapeType="1"/>
          </p:cNvSpPr>
          <p:nvPr userDrawn="1"/>
        </p:nvSpPr>
        <p:spPr bwMode="auto">
          <a:xfrm>
            <a:off x="71438" y="680027"/>
            <a:ext cx="8964612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582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mani.shogakukan.co.jp/102450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73769" y="92464"/>
            <a:ext cx="558999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7200" b="1" dirty="0">
                <a:solidFill>
                  <a:srgbClr val="FF0000"/>
                </a:solidFill>
              </a:rPr>
              <a:t>Google </a:t>
            </a:r>
            <a:r>
              <a:rPr lang="ja-JP" altLang="en-US" sz="7200" b="1" dirty="0">
                <a:solidFill>
                  <a:srgbClr val="FF0000"/>
                </a:solidFill>
              </a:rPr>
              <a:t>レンズ</a:t>
            </a:r>
          </a:p>
        </p:txBody>
      </p:sp>
      <p:pic>
        <p:nvPicPr>
          <p:cNvPr id="5" name="図 4" descr="グラフィカル ユーザー インターフェイス, アプリケーション&#10;&#10;自動的に生成された説明">
            <a:hlinkClick r:id="rId2"/>
            <a:extLst>
              <a:ext uri="{FF2B5EF4-FFF2-40B4-BE49-F238E27FC236}">
                <a16:creationId xmlns:a16="http://schemas.microsoft.com/office/drawing/2014/main" id="{599A915C-8D62-7C44-06A5-BDF9A11F3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9" y="1994648"/>
            <a:ext cx="6198577" cy="348919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807561-378C-5BDA-2A39-E0B53BB0988E}"/>
              </a:ext>
            </a:extLst>
          </p:cNvPr>
          <p:cNvSpPr/>
          <p:nvPr/>
        </p:nvSpPr>
        <p:spPr>
          <a:xfrm>
            <a:off x="3069530" y="5687229"/>
            <a:ext cx="528542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3200" b="1" dirty="0"/>
              <a:t>対象に向けると名前がわかる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832D2F3-DA8B-DB15-4747-4DDA5C775A32}"/>
              </a:ext>
            </a:extLst>
          </p:cNvPr>
          <p:cNvSpPr/>
          <p:nvPr/>
        </p:nvSpPr>
        <p:spPr>
          <a:xfrm>
            <a:off x="272169" y="1409873"/>
            <a:ext cx="7397987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3200" b="1" dirty="0" err="1"/>
              <a:t>iphone</a:t>
            </a:r>
            <a:r>
              <a:rPr lang="ja-JP" altLang="en-US" sz="3200" b="1" dirty="0"/>
              <a:t>と</a:t>
            </a:r>
            <a:r>
              <a:rPr lang="en-US" altLang="ja-JP" sz="3200" b="1" dirty="0"/>
              <a:t>android</a:t>
            </a:r>
            <a:r>
              <a:rPr lang="ja-JP" altLang="en-US" sz="3200" b="1" dirty="0"/>
              <a:t>で若干使い方が違います</a:t>
            </a:r>
          </a:p>
        </p:txBody>
      </p:sp>
      <p:pic>
        <p:nvPicPr>
          <p:cNvPr id="7" name="図 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4C004026-D1C4-9C52-E786-1F76077864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19" y="1994648"/>
            <a:ext cx="1118041" cy="11180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938FF3-A30B-5CD3-8F1F-DBF4CB681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72" y="130145"/>
            <a:ext cx="471725" cy="7405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1626D1F-4E06-5FCD-B080-D834AC30EA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0" y="68315"/>
            <a:ext cx="772534" cy="7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9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6100" y="0"/>
            <a:ext cx="750077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7200" b="1" dirty="0">
                <a:solidFill>
                  <a:srgbClr val="FF0000"/>
                </a:solidFill>
              </a:rPr>
              <a:t>Google </a:t>
            </a:r>
            <a:r>
              <a:rPr lang="ja-JP" altLang="en-US" sz="7200" b="1" dirty="0">
                <a:solidFill>
                  <a:srgbClr val="FF0000"/>
                </a:solidFill>
              </a:rPr>
              <a:t>レンズ（</a:t>
            </a:r>
            <a:r>
              <a:rPr lang="en-US" altLang="ja-JP" sz="7200" b="1" dirty="0">
                <a:solidFill>
                  <a:srgbClr val="FF0000"/>
                </a:solidFill>
              </a:rPr>
              <a:t>PC</a:t>
            </a:r>
            <a:r>
              <a:rPr lang="ja-JP" altLang="en-US" sz="7200" b="1" dirty="0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D88FD9-28C8-D4D8-9657-7E468B1D0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67" y="0"/>
            <a:ext cx="772534" cy="772534"/>
          </a:xfrm>
          <a:prstGeom prst="rect">
            <a:avLst/>
          </a:prstGeom>
        </p:spPr>
      </p:pic>
      <p:pic>
        <p:nvPicPr>
          <p:cNvPr id="7" name="図 6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E5391897-8E31-581D-FEC6-5FF88EE65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" y="1046991"/>
            <a:ext cx="5473713" cy="2904738"/>
          </a:xfrm>
          <a:prstGeom prst="rect">
            <a:avLst/>
          </a:prstGeom>
        </p:spPr>
      </p:pic>
      <p:sp>
        <p:nvSpPr>
          <p:cNvPr id="9" name="矢印: 左 8">
            <a:extLst>
              <a:ext uri="{FF2B5EF4-FFF2-40B4-BE49-F238E27FC236}">
                <a16:creationId xmlns:a16="http://schemas.microsoft.com/office/drawing/2014/main" id="{C6C85A93-431F-3A36-D720-CE5B4C493527}"/>
              </a:ext>
            </a:extLst>
          </p:cNvPr>
          <p:cNvSpPr/>
          <p:nvPr/>
        </p:nvSpPr>
        <p:spPr>
          <a:xfrm rot="18896070">
            <a:off x="4883393" y="2155414"/>
            <a:ext cx="660400" cy="49784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E1052A-CE99-D700-482E-317E2B60D7CF}"/>
              </a:ext>
            </a:extLst>
          </p:cNvPr>
          <p:cNvSpPr/>
          <p:nvPr/>
        </p:nvSpPr>
        <p:spPr>
          <a:xfrm>
            <a:off x="4602025" y="2690374"/>
            <a:ext cx="497840" cy="452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DDA2FBD-86B7-C6D4-EEF4-48B9C9926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96" y="3608337"/>
            <a:ext cx="3247424" cy="2621415"/>
          </a:xfrm>
          <a:prstGeom prst="rect">
            <a:avLst/>
          </a:prstGeom>
        </p:spPr>
      </p:pic>
      <p:sp>
        <p:nvSpPr>
          <p:cNvPr id="13" name="矢印: 左 12">
            <a:extLst>
              <a:ext uri="{FF2B5EF4-FFF2-40B4-BE49-F238E27FC236}">
                <a16:creationId xmlns:a16="http://schemas.microsoft.com/office/drawing/2014/main" id="{863A82C2-66CD-D7F8-FF0B-F13FAF1E779C}"/>
              </a:ext>
            </a:extLst>
          </p:cNvPr>
          <p:cNvSpPr/>
          <p:nvPr/>
        </p:nvSpPr>
        <p:spPr>
          <a:xfrm rot="13907107">
            <a:off x="4651709" y="3601328"/>
            <a:ext cx="896311" cy="4978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白いバックグラウンドの前に座る犬&#10;&#10;自動的に生成された説明">
            <a:extLst>
              <a:ext uri="{FF2B5EF4-FFF2-40B4-BE49-F238E27FC236}">
                <a16:creationId xmlns:a16="http://schemas.microsoft.com/office/drawing/2014/main" id="{D590DAC1-E3A5-3472-0AAC-3B6C8F7865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2" y="4422228"/>
            <a:ext cx="1874980" cy="1874980"/>
          </a:xfrm>
          <a:prstGeom prst="rect">
            <a:avLst/>
          </a:prstGeom>
        </p:spPr>
      </p:pic>
      <p:sp>
        <p:nvSpPr>
          <p:cNvPr id="15" name="矢印: 左 14">
            <a:extLst>
              <a:ext uri="{FF2B5EF4-FFF2-40B4-BE49-F238E27FC236}">
                <a16:creationId xmlns:a16="http://schemas.microsoft.com/office/drawing/2014/main" id="{4EF0ED39-C140-63F6-6DDD-A6671499383E}"/>
              </a:ext>
            </a:extLst>
          </p:cNvPr>
          <p:cNvSpPr/>
          <p:nvPr/>
        </p:nvSpPr>
        <p:spPr>
          <a:xfrm rot="10394296">
            <a:off x="3160372" y="5172638"/>
            <a:ext cx="2973719" cy="37416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72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2D36-D581-ABF3-2313-F881A1637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446E58-1B33-1DF5-A409-62B707DA8C85}"/>
              </a:ext>
            </a:extLst>
          </p:cNvPr>
          <p:cNvSpPr/>
          <p:nvPr/>
        </p:nvSpPr>
        <p:spPr>
          <a:xfrm>
            <a:off x="196100" y="0"/>
            <a:ext cx="7447873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6600" b="1" dirty="0">
                <a:solidFill>
                  <a:srgbClr val="FF0000"/>
                </a:solidFill>
              </a:rPr>
              <a:t>Google </a:t>
            </a:r>
            <a:r>
              <a:rPr lang="ja-JP" altLang="en-US" sz="6600" b="1" dirty="0">
                <a:solidFill>
                  <a:srgbClr val="FF0000"/>
                </a:solidFill>
              </a:rPr>
              <a:t>レンズ</a:t>
            </a:r>
            <a:r>
              <a:rPr lang="ja-JP" altLang="en-US" sz="4400" b="1" dirty="0">
                <a:solidFill>
                  <a:srgbClr val="FF0000"/>
                </a:solidFill>
              </a:rPr>
              <a:t>（スマホ）</a:t>
            </a:r>
            <a:endParaRPr lang="ja-JP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4" name="図 13" descr="白いバックグラウンドの前に座る犬&#10;&#10;自動的に生成された説明">
            <a:extLst>
              <a:ext uri="{FF2B5EF4-FFF2-40B4-BE49-F238E27FC236}">
                <a16:creationId xmlns:a16="http://schemas.microsoft.com/office/drawing/2014/main" id="{0DF0F137-074E-2C96-1E8D-737DD31BF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2" y="4422228"/>
            <a:ext cx="1874980" cy="187498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65DA5E3-C0B4-0CC8-AA7C-E15FAC7BC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4" y="183733"/>
            <a:ext cx="471725" cy="74052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416322-9074-6C9C-BDD6-DBD95C3EBB16}"/>
              </a:ext>
            </a:extLst>
          </p:cNvPr>
          <p:cNvSpPr/>
          <p:nvPr/>
        </p:nvSpPr>
        <p:spPr>
          <a:xfrm>
            <a:off x="255336" y="1385829"/>
            <a:ext cx="179760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3600" b="1" dirty="0"/>
              <a:t>photo</a:t>
            </a:r>
            <a:r>
              <a:rPr lang="ja-JP" altLang="en-US" sz="3600" b="1" dirty="0"/>
              <a:t>か</a:t>
            </a:r>
          </a:p>
        </p:txBody>
      </p:sp>
      <p:pic>
        <p:nvPicPr>
          <p:cNvPr id="8" name="図 7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DB1689E0-9A03-359E-AD1E-490637FFFD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18989" y="2047962"/>
            <a:ext cx="1288890" cy="1179232"/>
          </a:xfrm>
          <a:prstGeom prst="rect">
            <a:avLst/>
          </a:prstGeom>
        </p:spPr>
      </p:pic>
      <p:pic>
        <p:nvPicPr>
          <p:cNvPr id="16" name="図 15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73613AB-3E9F-DFF0-5FF0-DCE30E0DD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22" y="2538115"/>
            <a:ext cx="3167591" cy="178176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DCCE39-F0C0-DC1C-149D-5C9D8462811E}"/>
              </a:ext>
            </a:extLst>
          </p:cNvPr>
          <p:cNvSpPr/>
          <p:nvPr/>
        </p:nvSpPr>
        <p:spPr>
          <a:xfrm>
            <a:off x="196100" y="3224547"/>
            <a:ext cx="47315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600" b="1" dirty="0"/>
              <a:t>写真を調べる</a:t>
            </a:r>
            <a:endParaRPr lang="en-US" altLang="ja-JP" sz="3600" b="1" dirty="0"/>
          </a:p>
          <a:p>
            <a:r>
              <a:rPr lang="ja-JP" altLang="en-US" sz="3600" b="1" dirty="0"/>
              <a:t>右上の・・・メニューから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357E3ED-E246-3B39-2CEB-97C4FA85A637}"/>
              </a:ext>
            </a:extLst>
          </p:cNvPr>
          <p:cNvSpPr/>
          <p:nvPr/>
        </p:nvSpPr>
        <p:spPr>
          <a:xfrm>
            <a:off x="5392822" y="5036552"/>
            <a:ext cx="302198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ja-JP" altLang="en-US" sz="3600" b="1" dirty="0"/>
              <a:t>カメラで調べる</a:t>
            </a:r>
            <a:endParaRPr lang="en-US" altLang="ja-JP" sz="36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97ADFA-C90B-05CE-4F86-F6B7E951EC33}"/>
              </a:ext>
            </a:extLst>
          </p:cNvPr>
          <p:cNvSpPr txBox="1"/>
          <p:nvPr/>
        </p:nvSpPr>
        <p:spPr>
          <a:xfrm>
            <a:off x="5605500" y="1678217"/>
            <a:ext cx="2417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アプリから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4272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白いバックグラウンドの前に座る犬&#10;&#10;自動的に生成された説明">
            <a:extLst>
              <a:ext uri="{FF2B5EF4-FFF2-40B4-BE49-F238E27FC236}">
                <a16:creationId xmlns:a16="http://schemas.microsoft.com/office/drawing/2014/main" id="{C7571803-7E26-268A-22F1-3CD47F577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0" y="3683215"/>
            <a:ext cx="2661364" cy="26613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D190AE-E113-AACD-68FA-F94670DE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48" y="817289"/>
            <a:ext cx="2893752" cy="2993942"/>
          </a:xfrm>
          <a:prstGeom prst="rect">
            <a:avLst/>
          </a:prstGeom>
        </p:spPr>
      </p:pic>
      <p:pic>
        <p:nvPicPr>
          <p:cNvPr id="7" name="図 6" descr="ひまわりの花&#10;&#10;自動的に生成された説明">
            <a:extLst>
              <a:ext uri="{FF2B5EF4-FFF2-40B4-BE49-F238E27FC236}">
                <a16:creationId xmlns:a16="http://schemas.microsoft.com/office/drawing/2014/main" id="{8B9CECCE-820D-DDA1-4984-4321A53E8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914400"/>
            <a:ext cx="3662553" cy="2432304"/>
          </a:xfrm>
          <a:prstGeom prst="rect">
            <a:avLst/>
          </a:prstGeom>
        </p:spPr>
      </p:pic>
      <p:pic>
        <p:nvPicPr>
          <p:cNvPr id="11" name="図 10" descr="猫の顔&#10;&#10;自動的に生成された説明">
            <a:extLst>
              <a:ext uri="{FF2B5EF4-FFF2-40B4-BE49-F238E27FC236}">
                <a16:creationId xmlns:a16="http://schemas.microsoft.com/office/drawing/2014/main" id="{4CDBD9F4-0AD4-DF10-8D96-12CB0E082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0" y="4164089"/>
            <a:ext cx="5098848" cy="16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8375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44</Words>
  <Application>Microsoft Office PowerPoint</Application>
  <PresentationFormat>画面に合わせる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Times New Roman</vt:lpstr>
      <vt:lpstr>9_Office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パナソニック西門真地区再開発 新橋波ﾌﾟﾛｼﾞｪｸﾄの取り組みとご協力のお願い</dc:title>
  <dc:creator>青山 光洋</dc:creator>
  <cp:lastModifiedBy>koji iwamoto</cp:lastModifiedBy>
  <cp:revision>363</cp:revision>
  <cp:lastPrinted>2020-03-02T01:11:51Z</cp:lastPrinted>
  <dcterms:created xsi:type="dcterms:W3CDTF">2020-02-25T06:31:41Z</dcterms:created>
  <dcterms:modified xsi:type="dcterms:W3CDTF">2025-06-26T09:28:13Z</dcterms:modified>
</cp:coreProperties>
</file>