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91" r:id="rId3"/>
    <p:sldId id="29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amoto koji" initials="ik" lastIdx="2" clrIdx="0">
    <p:extLst>
      <p:ext uri="{19B8F6BF-5375-455C-9EA6-DF929625EA0E}">
        <p15:presenceInfo xmlns:p15="http://schemas.microsoft.com/office/powerpoint/2012/main" userId="e0f2a9fca6a0dc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25FE-5DD6-4D22-998D-AA7B6956D134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E9C6-BB84-40AD-8254-BA9439FFD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AF6-F4F3-4D5B-AD9C-B2555F73770C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AAC0-D60B-4A93-91BE-8F75B373401F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2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BD3F-14E8-4DD4-90D0-091B3F39157D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9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7890-8556-4CC2-BB18-6EE9DA3C9EA1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EFDC-2409-421A-9672-EB8D6E797845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2893-D5CA-4256-B4C7-06D095B6FB6C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B4B6-1E39-4439-92E7-DECAD378B250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FBC-2EFC-463E-9127-C58A08CC96F8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D35C-EE67-4E8C-A0DE-1AA6105BAF04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3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99D-AFBB-4141-8291-07288943AE5C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6AD8-3D72-49DF-9314-94FAB166438A}" type="datetime1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9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20199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070" y="105832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月は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夏休みの計画をたてよう！　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今年のおすすめは、白浜で温泉につかろう！！</a:t>
            </a:r>
            <a:endParaRPr lang="en-US" altLang="ja-JP" sz="2400" b="1" dirty="0">
              <a:solidFill>
                <a:srgbClr val="92D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04789" y="956850"/>
            <a:ext cx="7882769" cy="13641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pic>
        <p:nvPicPr>
          <p:cNvPr id="6" name="図 5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CC665323-6291-B9DB-E50F-9DA4068FE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27" y="2484157"/>
            <a:ext cx="5320931" cy="4153644"/>
          </a:xfrm>
          <a:prstGeom prst="rect">
            <a:avLst/>
          </a:prstGeom>
        </p:spPr>
      </p:pic>
      <p:pic>
        <p:nvPicPr>
          <p:cNvPr id="8" name="図 7" descr="海の上にあるプ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55CCB9CF-D029-69B0-708B-4FEA27B89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9" y="4681630"/>
            <a:ext cx="2375452" cy="1584426"/>
          </a:xfrm>
          <a:prstGeom prst="rect">
            <a:avLst/>
          </a:prstGeom>
        </p:spPr>
      </p:pic>
      <p:pic>
        <p:nvPicPr>
          <p:cNvPr id="11" name="図 10" descr="水, 屋外, 椅子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843FFE4-2D0E-326A-68E4-254B39CC0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5" y="3091459"/>
            <a:ext cx="2083284" cy="1426999"/>
          </a:xfrm>
          <a:prstGeom prst="rect">
            <a:avLst/>
          </a:prstGeom>
        </p:spPr>
      </p:pic>
      <p:pic>
        <p:nvPicPr>
          <p:cNvPr id="7" name="図 6" descr="パンダの顔のコラージュ&#10;&#10;AI 生成コンテンツは誤りを含む可能性があります。">
            <a:extLst>
              <a:ext uri="{FF2B5EF4-FFF2-40B4-BE49-F238E27FC236}">
                <a16:creationId xmlns:a16="http://schemas.microsoft.com/office/drawing/2014/main" id="{C5080D9D-8247-2B40-CE65-9AA9663D5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07" y="4210344"/>
            <a:ext cx="1822958" cy="23257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E0786C-9BC4-708D-7147-7994AB6F6D2E}"/>
              </a:ext>
            </a:extLst>
          </p:cNvPr>
          <p:cNvSpPr txBox="1"/>
          <p:nvPr/>
        </p:nvSpPr>
        <p:spPr>
          <a:xfrm>
            <a:off x="6142383" y="368712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さよならパンダ</a:t>
            </a:r>
          </a:p>
        </p:txBody>
      </p:sp>
    </p:spTree>
    <p:extLst>
      <p:ext uri="{BB962C8B-B14F-4D97-AF65-F5344CB8AC3E}">
        <p14:creationId xmlns:p14="http://schemas.microsoft.com/office/powerpoint/2010/main" val="20559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20199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83" y="1197473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白浜行き方を調べよう！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DE1E8248-88FF-DD87-DDD9-9B53068C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5" y="1853107"/>
            <a:ext cx="6096851" cy="4429743"/>
          </a:xfrm>
          <a:prstGeom prst="rect">
            <a:avLst/>
          </a:prstGeom>
        </p:spPr>
      </p:pic>
      <p:pic>
        <p:nvPicPr>
          <p:cNvPr id="5" name="図 4" descr="駅のホームに停まっている電車&#10;&#10;AI 生成コンテンツは誤りを含む可能性があります。">
            <a:extLst>
              <a:ext uri="{FF2B5EF4-FFF2-40B4-BE49-F238E27FC236}">
                <a16:creationId xmlns:a16="http://schemas.microsoft.com/office/drawing/2014/main" id="{6D61DAFF-315A-E62A-4A1B-176316A9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39" y="4541958"/>
            <a:ext cx="3861429" cy="19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08B06D-3150-40B8-8290-62D3499E1EAD}"/>
              </a:ext>
            </a:extLst>
          </p:cNvPr>
          <p:cNvSpPr/>
          <p:nvPr/>
        </p:nvSpPr>
        <p:spPr>
          <a:xfrm>
            <a:off x="566780" y="1240284"/>
            <a:ext cx="7708216" cy="6793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527316CC-CB46-F43D-7F17-9132345543F4}"/>
              </a:ext>
            </a:extLst>
          </p:cNvPr>
          <p:cNvSpPr txBox="1">
            <a:spLocks/>
          </p:cNvSpPr>
          <p:nvPr/>
        </p:nvSpPr>
        <p:spPr>
          <a:xfrm>
            <a:off x="667752" y="1348062"/>
            <a:ext cx="7808495" cy="62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旅費を計算しよう</a:t>
            </a:r>
            <a:endParaRPr lang="en-US" altLang="ja-JP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D2198C-E565-4E22-648E-267CE98DF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6" y="299331"/>
            <a:ext cx="6858000" cy="6793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pic>
        <p:nvPicPr>
          <p:cNvPr id="5" name="図 4" descr="テーブル, 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14913248-6066-6C40-0F0F-DB771209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1" y="2311026"/>
            <a:ext cx="6486950" cy="27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53</Words>
  <Application>Microsoft Office PowerPoint</Application>
  <PresentationFormat>画面に合わせる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HGP創英角ﾎﾟｯﾌﾟ体</vt:lpstr>
      <vt:lpstr>游ゴシック</vt:lpstr>
      <vt:lpstr>Arial</vt:lpstr>
      <vt:lpstr>Calibri</vt:lpstr>
      <vt:lpstr>Calibri Light</vt:lpstr>
      <vt:lpstr>Office テーマ</vt:lpstr>
      <vt:lpstr>Office編　本日の作業</vt:lpstr>
      <vt:lpstr>Office編　本日の作業</vt:lpstr>
      <vt:lpstr>Office編　本日の作業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224</cp:revision>
  <dcterms:created xsi:type="dcterms:W3CDTF">2021-09-11T02:38:02Z</dcterms:created>
  <dcterms:modified xsi:type="dcterms:W3CDTF">2025-06-28T03:15:20Z</dcterms:modified>
</cp:coreProperties>
</file>