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01" r:id="rId3"/>
    <p:sldId id="303" r:id="rId4"/>
    <p:sldId id="302" r:id="rId5"/>
    <p:sldId id="299" r:id="rId6"/>
    <p:sldId id="30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wamoto koji" initials="ik" lastIdx="2" clrIdx="0">
    <p:extLst>
      <p:ext uri="{19B8F6BF-5375-455C-9EA6-DF929625EA0E}">
        <p15:presenceInfo xmlns:p15="http://schemas.microsoft.com/office/powerpoint/2012/main" userId="e0f2a9fca6a0dc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7" autoAdjust="0"/>
    <p:restoredTop sz="94660"/>
  </p:normalViewPr>
  <p:slideViewPr>
    <p:cSldViewPr snapToGrid="0">
      <p:cViewPr varScale="1">
        <p:scale>
          <a:sx n="94" d="100"/>
          <a:sy n="94" d="100"/>
        </p:scale>
        <p:origin x="446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E25FE-5DD6-4D22-998D-AA7B6956D13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E9C6-BB84-40AD-8254-BA9439FFD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86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A03C-D564-412C-97B3-6485DB3B258D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62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CAF6-F4F3-4D5B-AD9C-B2555F73770C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AAC0-D60B-4A93-91BE-8F75B373401F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23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BD3F-14E8-4DD4-90D0-091B3F39157D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69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7890-8556-4CC2-BB18-6EE9DA3C9EA1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4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EFDC-2409-421A-9672-EB8D6E797845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45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2893-D5CA-4256-B4C7-06D095B6FB6C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39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B4B6-1E39-4439-92E7-DECAD378B250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90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BFBC-2EFC-463E-9127-C58A08CC96F8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88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D35C-EE67-4E8C-A0DE-1AA6105BAF04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3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699D-AFBB-4141-8291-07288943AE5C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3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16AD8-3D72-49DF-9314-94FAB166438A}" type="datetime1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8BC0-A7C9-407F-917D-3619CE2D4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91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42789-21D1-4820-BAA0-04EB5E7E6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766" y="220199"/>
            <a:ext cx="6858000" cy="679363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編　本日の作業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C4E261-98BD-4BD5-A53F-207C052D3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070" y="1058326"/>
            <a:ext cx="7808495" cy="1014528"/>
          </a:xfrm>
        </p:spPr>
        <p:txBody>
          <a:bodyPr>
            <a:noAutofit/>
          </a:bodyPr>
          <a:lstStyle/>
          <a:p>
            <a:pPr algn="l"/>
            <a:r>
              <a:rPr lang="ja-JP" altLang="en-US" sz="24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</a:t>
            </a:r>
            <a:endParaRPr lang="en-US" altLang="ja-JP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400" b="1" dirty="0"/>
              <a:t>スマホで撮影した写真を使って思い出を作ろう！</a:t>
            </a:r>
            <a:endParaRPr kumimoji="1" lang="en-US" altLang="ja-JP" sz="2400" b="1" dirty="0"/>
          </a:p>
          <a:p>
            <a:pPr algn="l"/>
            <a:r>
              <a:rPr lang="en-US" altLang="ja-JP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復習）です。つづき</a:t>
            </a: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A35A3E0-5E6C-4A7C-BD27-AB7CE9ACA9C8}"/>
              </a:ext>
            </a:extLst>
          </p:cNvPr>
          <p:cNvSpPr/>
          <p:nvPr/>
        </p:nvSpPr>
        <p:spPr>
          <a:xfrm>
            <a:off x="304789" y="956849"/>
            <a:ext cx="7882769" cy="217008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pic>
        <p:nvPicPr>
          <p:cNvPr id="8" name="図 7" descr="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AE6F47AA-CCEA-BB18-701B-9B3C0A141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28505" y="4579494"/>
            <a:ext cx="1905002" cy="2303755"/>
          </a:xfrm>
          <a:prstGeom prst="rect">
            <a:avLst/>
          </a:prstGeom>
        </p:spPr>
      </p:pic>
      <p:pic>
        <p:nvPicPr>
          <p:cNvPr id="11" name="Picture 2" descr="iPhone 8 128 GB - スペースグレイ - SIMフリー">
            <a:extLst>
              <a:ext uri="{FF2B5EF4-FFF2-40B4-BE49-F238E27FC236}">
                <a16:creationId xmlns:a16="http://schemas.microsoft.com/office/drawing/2014/main" id="{D8C8DE84-08FE-4711-EDA8-F70657EC9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79" y="3319905"/>
            <a:ext cx="1804386" cy="180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図 11" descr="ピンクの花が咲いている&#10;&#10;自動的に生成された説明">
            <a:extLst>
              <a:ext uri="{FF2B5EF4-FFF2-40B4-BE49-F238E27FC236}">
                <a16:creationId xmlns:a16="http://schemas.microsoft.com/office/drawing/2014/main" id="{01764FF2-685D-FCE5-A9D7-4CCF0BB818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075" y="4579494"/>
            <a:ext cx="1588275" cy="1056558"/>
          </a:xfrm>
          <a:prstGeom prst="rect">
            <a:avLst/>
          </a:prstGeom>
        </p:spPr>
      </p:pic>
      <p:pic>
        <p:nvPicPr>
          <p:cNvPr id="13" name="図 12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D266AB81-61BB-69E3-36C0-62C9BBF237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952" y="4123248"/>
            <a:ext cx="1405847" cy="1307438"/>
          </a:xfrm>
          <a:prstGeom prst="rect">
            <a:avLst/>
          </a:prstGeom>
        </p:spPr>
      </p:pic>
      <p:sp>
        <p:nvSpPr>
          <p:cNvPr id="14" name="矢印: 右 13">
            <a:extLst>
              <a:ext uri="{FF2B5EF4-FFF2-40B4-BE49-F238E27FC236}">
                <a16:creationId xmlns:a16="http://schemas.microsoft.com/office/drawing/2014/main" id="{E4169993-E1C1-A94B-6AB1-9939065D5817}"/>
              </a:ext>
            </a:extLst>
          </p:cNvPr>
          <p:cNvSpPr/>
          <p:nvPr/>
        </p:nvSpPr>
        <p:spPr>
          <a:xfrm>
            <a:off x="3710657" y="4374128"/>
            <a:ext cx="1347186" cy="9765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8C1EB36-D677-A180-A333-2248E680D672}"/>
              </a:ext>
            </a:extLst>
          </p:cNvPr>
          <p:cNvSpPr txBox="1"/>
          <p:nvPr/>
        </p:nvSpPr>
        <p:spPr>
          <a:xfrm>
            <a:off x="1591967" y="5731371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方法は何通りかあります。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D916399-B874-D062-2830-51C1CC2038DB}"/>
              </a:ext>
            </a:extLst>
          </p:cNvPr>
          <p:cNvSpPr txBox="1"/>
          <p:nvPr/>
        </p:nvSpPr>
        <p:spPr>
          <a:xfrm>
            <a:off x="1510075" y="6228610"/>
            <a:ext cx="4737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SD</a:t>
            </a:r>
            <a:r>
              <a:rPr kumimoji="1" lang="ja-JP" altLang="en-US" sz="2400" b="1" dirty="0"/>
              <a:t>カード、</a:t>
            </a:r>
            <a:r>
              <a:rPr kumimoji="1" lang="en-US" altLang="ja-JP" sz="2400" b="1" dirty="0"/>
              <a:t>USB</a:t>
            </a:r>
            <a:r>
              <a:rPr kumimoji="1" lang="ja-JP" altLang="en-US" sz="2400" b="1" dirty="0"/>
              <a:t>コードを使うなど</a:t>
            </a:r>
          </a:p>
        </p:txBody>
      </p:sp>
    </p:spTree>
    <p:extLst>
      <p:ext uri="{BB962C8B-B14F-4D97-AF65-F5344CB8AC3E}">
        <p14:creationId xmlns:p14="http://schemas.microsoft.com/office/powerpoint/2010/main" val="205591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B0B0312-CD57-C512-B0E9-D3C03966D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101" y="3006569"/>
            <a:ext cx="4212237" cy="267408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A18F605D-B519-6B10-BFDC-B3CE8FE83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9891" y="1916366"/>
            <a:ext cx="1079394" cy="1151959"/>
          </a:xfrm>
          <a:prstGeom prst="rect">
            <a:avLst/>
          </a:prstGeom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1C66D44F-6142-4E36-A822-F09F4B57425E}"/>
              </a:ext>
            </a:extLst>
          </p:cNvPr>
          <p:cNvSpPr txBox="1">
            <a:spLocks/>
          </p:cNvSpPr>
          <p:nvPr/>
        </p:nvSpPr>
        <p:spPr>
          <a:xfrm>
            <a:off x="0" y="255003"/>
            <a:ext cx="6858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lang="ja-JP" altLang="en-US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初級編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F08B06D-3150-40B8-8290-62D3499E1EAD}"/>
              </a:ext>
            </a:extLst>
          </p:cNvPr>
          <p:cNvSpPr/>
          <p:nvPr/>
        </p:nvSpPr>
        <p:spPr>
          <a:xfrm>
            <a:off x="566780" y="1240284"/>
            <a:ext cx="7708216" cy="7296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527316CC-CB46-F43D-7F17-9132345543F4}"/>
              </a:ext>
            </a:extLst>
          </p:cNvPr>
          <p:cNvSpPr txBox="1">
            <a:spLocks/>
          </p:cNvSpPr>
          <p:nvPr/>
        </p:nvSpPr>
        <p:spPr>
          <a:xfrm>
            <a:off x="667752" y="1348062"/>
            <a:ext cx="7808495" cy="621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　スマホの写真をパワーポイントに貼りつける</a:t>
            </a:r>
            <a:endParaRPr lang="en-US" altLang="ja-JP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9F68BA-AF82-C0D2-8F5D-86F0C5FFBB6C}"/>
              </a:ext>
            </a:extLst>
          </p:cNvPr>
          <p:cNvSpPr txBox="1"/>
          <p:nvPr/>
        </p:nvSpPr>
        <p:spPr>
          <a:xfrm>
            <a:off x="198678" y="2052724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ステップ２　パワーポイントに貼りつける</a:t>
            </a:r>
          </a:p>
        </p:txBody>
      </p:sp>
      <p:pic>
        <p:nvPicPr>
          <p:cNvPr id="8" name="図 7" descr="ピンクの花が咲いている&#10;&#10;自動的に生成された説明">
            <a:extLst>
              <a:ext uri="{FF2B5EF4-FFF2-40B4-BE49-F238E27FC236}">
                <a16:creationId xmlns:a16="http://schemas.microsoft.com/office/drawing/2014/main" id="{46809CE6-C36E-9AF6-97D7-4B73C5479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285" y="3771987"/>
            <a:ext cx="762225" cy="50705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526AB32-62FE-2673-4DAB-FDBAC694A9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400" y="2859249"/>
            <a:ext cx="4374765" cy="3652719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C1CC95D-7E05-8A7A-633C-1919B5CF241C}"/>
              </a:ext>
            </a:extLst>
          </p:cNvPr>
          <p:cNvSpPr txBox="1"/>
          <p:nvPr/>
        </p:nvSpPr>
        <p:spPr>
          <a:xfrm>
            <a:off x="4121483" y="6104647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または　２画面開いてドラッグ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5DE3925-1124-037C-FFC7-C2578CBDB36C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986074" y="4025512"/>
            <a:ext cx="3613211" cy="7151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89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51847-B345-381B-EC97-CE5D67F45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E5EA73C6-C45E-D885-AD50-F2F52752FEBE}"/>
              </a:ext>
            </a:extLst>
          </p:cNvPr>
          <p:cNvSpPr txBox="1">
            <a:spLocks/>
          </p:cNvSpPr>
          <p:nvPr/>
        </p:nvSpPr>
        <p:spPr>
          <a:xfrm>
            <a:off x="0" y="255003"/>
            <a:ext cx="6858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lang="ja-JP" altLang="en-US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初級編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FC6A331-B5D0-658F-8CDD-67412DE35C9D}"/>
              </a:ext>
            </a:extLst>
          </p:cNvPr>
          <p:cNvSpPr/>
          <p:nvPr/>
        </p:nvSpPr>
        <p:spPr>
          <a:xfrm>
            <a:off x="566780" y="1240284"/>
            <a:ext cx="7708216" cy="7296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B97B9603-E9CD-CCCE-D9A7-D1F93E4C3229}"/>
              </a:ext>
            </a:extLst>
          </p:cNvPr>
          <p:cNvSpPr txBox="1">
            <a:spLocks/>
          </p:cNvSpPr>
          <p:nvPr/>
        </p:nvSpPr>
        <p:spPr>
          <a:xfrm>
            <a:off x="667752" y="1348062"/>
            <a:ext cx="7808495" cy="621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　スマホの写真をパワーポイントに貼りつける</a:t>
            </a:r>
            <a:endParaRPr lang="en-US" altLang="ja-JP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4508339-8F57-5BB2-D79C-CB909189D293}"/>
              </a:ext>
            </a:extLst>
          </p:cNvPr>
          <p:cNvSpPr txBox="1"/>
          <p:nvPr/>
        </p:nvSpPr>
        <p:spPr>
          <a:xfrm>
            <a:off x="337471" y="2025046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ステップ３　画像を編集、見出しをつける</a:t>
            </a:r>
          </a:p>
        </p:txBody>
      </p:sp>
      <p:pic>
        <p:nvPicPr>
          <p:cNvPr id="7" name="図 6" descr="テーブルの上の花瓶に入った花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3DCB5DD-6D13-622D-5B0B-7B0694194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188" y="2688232"/>
            <a:ext cx="2742514" cy="3947634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8620EB-9899-FBE9-1616-0F1072F9BB78}"/>
              </a:ext>
            </a:extLst>
          </p:cNvPr>
          <p:cNvSpPr/>
          <p:nvPr/>
        </p:nvSpPr>
        <p:spPr>
          <a:xfrm>
            <a:off x="1436188" y="2588078"/>
            <a:ext cx="2742514" cy="41474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BC18C2-CEE6-687A-E43E-0B7DFDEE58A4}"/>
              </a:ext>
            </a:extLst>
          </p:cNvPr>
          <p:cNvSpPr txBox="1"/>
          <p:nvPr/>
        </p:nvSpPr>
        <p:spPr>
          <a:xfrm>
            <a:off x="4420888" y="2987814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ステップ４　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はさみで切り取って画像にする</a:t>
            </a:r>
            <a:endParaRPr kumimoji="1" lang="en-US" altLang="ja-JP" sz="2400" b="1" dirty="0"/>
          </a:p>
        </p:txBody>
      </p:sp>
      <p:pic>
        <p:nvPicPr>
          <p:cNvPr id="18" name="図 17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74FA16E-CBFC-FC49-BA7D-A0026CE7B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888" y="3740588"/>
            <a:ext cx="1571625" cy="1571625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39353E-329A-A8C0-779B-280342148597}"/>
              </a:ext>
            </a:extLst>
          </p:cNvPr>
          <p:cNvSpPr txBox="1"/>
          <p:nvPr/>
        </p:nvSpPr>
        <p:spPr>
          <a:xfrm>
            <a:off x="4571999" y="5617716"/>
            <a:ext cx="2954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ステップ５　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「写真」にして印刷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374288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1C66D44F-6142-4E36-A822-F09F4B57425E}"/>
              </a:ext>
            </a:extLst>
          </p:cNvPr>
          <p:cNvSpPr txBox="1">
            <a:spLocks/>
          </p:cNvSpPr>
          <p:nvPr/>
        </p:nvSpPr>
        <p:spPr>
          <a:xfrm>
            <a:off x="-170822" y="118988"/>
            <a:ext cx="6858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lang="ja-JP" altLang="en-US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中級編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F08B06D-3150-40B8-8290-62D3499E1EAD}"/>
              </a:ext>
            </a:extLst>
          </p:cNvPr>
          <p:cNvSpPr/>
          <p:nvPr/>
        </p:nvSpPr>
        <p:spPr>
          <a:xfrm>
            <a:off x="566780" y="1240284"/>
            <a:ext cx="7708216" cy="10257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527316CC-CB46-F43D-7F17-9132345543F4}"/>
              </a:ext>
            </a:extLst>
          </p:cNvPr>
          <p:cNvSpPr txBox="1">
            <a:spLocks/>
          </p:cNvSpPr>
          <p:nvPr/>
        </p:nvSpPr>
        <p:spPr>
          <a:xfrm>
            <a:off x="667752" y="1348062"/>
            <a:ext cx="7808495" cy="621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　スマホの写真をパワーポイントに貼りつけて</a:t>
            </a:r>
            <a:endParaRPr lang="en-US" altLang="ja-JP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印刷する</a:t>
            </a:r>
            <a:endParaRPr lang="en-US" altLang="ja-JP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D0CB67-A29E-D116-6B07-B1401DD10F59}"/>
              </a:ext>
            </a:extLst>
          </p:cNvPr>
          <p:cNvSpPr/>
          <p:nvPr/>
        </p:nvSpPr>
        <p:spPr>
          <a:xfrm>
            <a:off x="566780" y="2361460"/>
            <a:ext cx="8062315" cy="413407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367760C-1169-8417-53DD-3E51EF3B0A1A}"/>
              </a:ext>
            </a:extLst>
          </p:cNvPr>
          <p:cNvSpPr txBox="1"/>
          <p:nvPr/>
        </p:nvSpPr>
        <p:spPr>
          <a:xfrm>
            <a:off x="6520903" y="585062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夜は繁華街へ</a:t>
            </a:r>
          </a:p>
        </p:txBody>
      </p:sp>
      <p:pic>
        <p:nvPicPr>
          <p:cNvPr id="3" name="図 2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F1D57A6-E3FF-9E2A-F3A2-1A9927BB4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59" y="2613276"/>
            <a:ext cx="3862169" cy="3630439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699751D7-008B-C9A0-8DD5-26A920A2195D}"/>
              </a:ext>
            </a:extLst>
          </p:cNvPr>
          <p:cNvSpPr/>
          <p:nvPr/>
        </p:nvSpPr>
        <p:spPr>
          <a:xfrm>
            <a:off x="1024932" y="4254662"/>
            <a:ext cx="2220686" cy="1081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19FDBF-B9E2-7678-476D-7FFFE0D9C0E6}"/>
              </a:ext>
            </a:extLst>
          </p:cNvPr>
          <p:cNvSpPr txBox="1"/>
          <p:nvPr/>
        </p:nvSpPr>
        <p:spPr>
          <a:xfrm>
            <a:off x="4571999" y="581562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スマホから直接印刷もできます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9017B2-EACB-5DEF-D1B4-C5796357C26D}"/>
              </a:ext>
            </a:extLst>
          </p:cNvPr>
          <p:cNvSpPr txBox="1"/>
          <p:nvPr/>
        </p:nvSpPr>
        <p:spPr>
          <a:xfrm>
            <a:off x="4908321" y="4092263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スライドのサイズを変更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→　デザイン</a:t>
            </a:r>
          </a:p>
        </p:txBody>
      </p:sp>
    </p:spTree>
    <p:extLst>
      <p:ext uri="{BB962C8B-B14F-4D97-AF65-F5344CB8AC3E}">
        <p14:creationId xmlns:p14="http://schemas.microsoft.com/office/powerpoint/2010/main" val="195130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A18F605D-B519-6B10-BFDC-B3CE8FE83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54" y="3900771"/>
            <a:ext cx="2041042" cy="2178256"/>
          </a:xfrm>
          <a:prstGeom prst="rect">
            <a:avLst/>
          </a:prstGeom>
        </p:spPr>
      </p:pic>
      <p:pic>
        <p:nvPicPr>
          <p:cNvPr id="10" name="図 9" descr="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44E675DC-BC58-77D9-BFF8-6C952C9134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97309" y="4691500"/>
            <a:ext cx="1905002" cy="2303755"/>
          </a:xfrm>
          <a:prstGeom prst="rect">
            <a:avLst/>
          </a:prstGeom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1C66D44F-6142-4E36-A822-F09F4B57425E}"/>
              </a:ext>
            </a:extLst>
          </p:cNvPr>
          <p:cNvSpPr txBox="1">
            <a:spLocks/>
          </p:cNvSpPr>
          <p:nvPr/>
        </p:nvSpPr>
        <p:spPr>
          <a:xfrm>
            <a:off x="0" y="255003"/>
            <a:ext cx="6858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lang="ja-JP" altLang="en-US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初級編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F08B06D-3150-40B8-8290-62D3499E1EAD}"/>
              </a:ext>
            </a:extLst>
          </p:cNvPr>
          <p:cNvSpPr/>
          <p:nvPr/>
        </p:nvSpPr>
        <p:spPr>
          <a:xfrm>
            <a:off x="566780" y="1240284"/>
            <a:ext cx="7708216" cy="7296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527316CC-CB46-F43D-7F17-9132345543F4}"/>
              </a:ext>
            </a:extLst>
          </p:cNvPr>
          <p:cNvSpPr txBox="1">
            <a:spLocks/>
          </p:cNvSpPr>
          <p:nvPr/>
        </p:nvSpPr>
        <p:spPr>
          <a:xfrm>
            <a:off x="667752" y="1348062"/>
            <a:ext cx="7808495" cy="621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　スマホの写真をパワーポイントに貼りつける</a:t>
            </a:r>
            <a:endParaRPr lang="en-US" altLang="ja-JP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6" name="Picture 2" descr="iPhone 8 128 GB - スペースグレイ - SIMフリー">
            <a:extLst>
              <a:ext uri="{FF2B5EF4-FFF2-40B4-BE49-F238E27FC236}">
                <a16:creationId xmlns:a16="http://schemas.microsoft.com/office/drawing/2014/main" id="{7912F5A7-9821-78DD-6CA4-BB01C97D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3" y="4200942"/>
            <a:ext cx="1804386" cy="180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 descr="ピンクの花が咲いている&#10;&#10;自動的に生成された説明">
            <a:extLst>
              <a:ext uri="{FF2B5EF4-FFF2-40B4-BE49-F238E27FC236}">
                <a16:creationId xmlns:a16="http://schemas.microsoft.com/office/drawing/2014/main" id="{4BFA7C40-C6F6-4B9A-C460-E680EBC3A0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59" y="5460531"/>
            <a:ext cx="1588275" cy="1056558"/>
          </a:xfrm>
          <a:prstGeom prst="rect">
            <a:avLst/>
          </a:prstGeom>
        </p:spPr>
      </p:pic>
      <p:pic>
        <p:nvPicPr>
          <p:cNvPr id="6" name="図 5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785DAC94-CE9F-7247-E40C-E81E8CF2DE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81" y="5460531"/>
            <a:ext cx="1405847" cy="1307438"/>
          </a:xfrm>
          <a:prstGeom prst="rect">
            <a:avLst/>
          </a:prstGeom>
        </p:spPr>
      </p:pic>
      <p:sp>
        <p:nvSpPr>
          <p:cNvPr id="11" name="矢印: 右 10">
            <a:extLst>
              <a:ext uri="{FF2B5EF4-FFF2-40B4-BE49-F238E27FC236}">
                <a16:creationId xmlns:a16="http://schemas.microsoft.com/office/drawing/2014/main" id="{996B91F1-C54D-6898-1557-BEB2B56ACD54}"/>
              </a:ext>
            </a:extLst>
          </p:cNvPr>
          <p:cNvSpPr/>
          <p:nvPr/>
        </p:nvSpPr>
        <p:spPr>
          <a:xfrm rot="18561235">
            <a:off x="1880674" y="3929662"/>
            <a:ext cx="1347186" cy="87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9F68BA-AF82-C0D2-8F5D-86F0C5FFBB6C}"/>
              </a:ext>
            </a:extLst>
          </p:cNvPr>
          <p:cNvSpPr txBox="1"/>
          <p:nvPr/>
        </p:nvSpPr>
        <p:spPr>
          <a:xfrm>
            <a:off x="1231496" y="2177984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ダウンロード先は？</a:t>
            </a:r>
          </a:p>
        </p:txBody>
      </p:sp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C372ED22-C131-E20F-980F-1B1084D0789D}"/>
              </a:ext>
            </a:extLst>
          </p:cNvPr>
          <p:cNvSpPr/>
          <p:nvPr/>
        </p:nvSpPr>
        <p:spPr>
          <a:xfrm>
            <a:off x="3094671" y="2492325"/>
            <a:ext cx="2954655" cy="1331650"/>
          </a:xfrm>
          <a:prstGeom prst="cloudCallout">
            <a:avLst>
              <a:gd name="adj1" fmla="val -19331"/>
              <a:gd name="adj2" fmla="val 19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F0190314-11AB-3066-4976-113B3621C846}"/>
              </a:ext>
            </a:extLst>
          </p:cNvPr>
          <p:cNvSpPr/>
          <p:nvPr/>
        </p:nvSpPr>
        <p:spPr>
          <a:xfrm rot="2272234">
            <a:off x="5577556" y="3670178"/>
            <a:ext cx="1378202" cy="87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ピンクの花が咲いている&#10;&#10;自動的に生成された説明">
            <a:extLst>
              <a:ext uri="{FF2B5EF4-FFF2-40B4-BE49-F238E27FC236}">
                <a16:creationId xmlns:a16="http://schemas.microsoft.com/office/drawing/2014/main" id="{6B57FF31-829E-8767-3DCD-D0A74F793F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668" y="2771837"/>
            <a:ext cx="936659" cy="623088"/>
          </a:xfrm>
          <a:prstGeom prst="rect">
            <a:avLst/>
          </a:prstGeom>
        </p:spPr>
      </p:pic>
      <p:pic>
        <p:nvPicPr>
          <p:cNvPr id="8" name="図 7" descr="ピンクの花が咲いている&#10;&#10;自動的に生成された説明">
            <a:extLst>
              <a:ext uri="{FF2B5EF4-FFF2-40B4-BE49-F238E27FC236}">
                <a16:creationId xmlns:a16="http://schemas.microsoft.com/office/drawing/2014/main" id="{46809CE6-C36E-9AF6-97D7-4B73C54798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189" y="4264932"/>
            <a:ext cx="936659" cy="62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09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15338BA-4E5A-82B1-B1BC-2102F4249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2226" y="2086085"/>
            <a:ext cx="1905002" cy="230375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A18F605D-B519-6B10-BFDC-B3CE8FE83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800035"/>
            <a:ext cx="1495616" cy="1596162"/>
          </a:xfrm>
          <a:prstGeom prst="rect">
            <a:avLst/>
          </a:prstGeom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1C66D44F-6142-4E36-A822-F09F4B57425E}"/>
              </a:ext>
            </a:extLst>
          </p:cNvPr>
          <p:cNvSpPr txBox="1">
            <a:spLocks/>
          </p:cNvSpPr>
          <p:nvPr/>
        </p:nvSpPr>
        <p:spPr>
          <a:xfrm>
            <a:off x="0" y="255003"/>
            <a:ext cx="6858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Office</a:t>
            </a:r>
            <a:r>
              <a:rPr lang="ja-JP" altLang="en-US" b="1" dirty="0">
                <a:solidFill>
                  <a:schemeClr val="accent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初級編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F08B06D-3150-40B8-8290-62D3499E1EAD}"/>
              </a:ext>
            </a:extLst>
          </p:cNvPr>
          <p:cNvSpPr/>
          <p:nvPr/>
        </p:nvSpPr>
        <p:spPr>
          <a:xfrm>
            <a:off x="566780" y="1240284"/>
            <a:ext cx="7708216" cy="7296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527316CC-CB46-F43D-7F17-9132345543F4}"/>
              </a:ext>
            </a:extLst>
          </p:cNvPr>
          <p:cNvSpPr txBox="1">
            <a:spLocks/>
          </p:cNvSpPr>
          <p:nvPr/>
        </p:nvSpPr>
        <p:spPr>
          <a:xfrm>
            <a:off x="667752" y="1348062"/>
            <a:ext cx="7808495" cy="621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　スマホの写真をパワーポイントに貼りつける</a:t>
            </a:r>
            <a:endParaRPr lang="en-US" altLang="ja-JP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9F68BA-AF82-C0D2-8F5D-86F0C5FFBB6C}"/>
              </a:ext>
            </a:extLst>
          </p:cNvPr>
          <p:cNvSpPr txBox="1"/>
          <p:nvPr/>
        </p:nvSpPr>
        <p:spPr>
          <a:xfrm>
            <a:off x="201533" y="2197262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ステップ２　パワーポイントに貼りつける</a:t>
            </a:r>
          </a:p>
        </p:txBody>
      </p:sp>
      <p:pic>
        <p:nvPicPr>
          <p:cNvPr id="8" name="図 7" descr="ピンクの花が咲いている&#10;&#10;自動的に生成された説明">
            <a:extLst>
              <a:ext uri="{FF2B5EF4-FFF2-40B4-BE49-F238E27FC236}">
                <a16:creationId xmlns:a16="http://schemas.microsoft.com/office/drawing/2014/main" id="{46809CE6-C36E-9AF6-97D7-4B73C5479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891" y="4374065"/>
            <a:ext cx="936659" cy="62308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526AB32-62FE-2673-4DAB-FDBAC694A9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751" y="3058799"/>
            <a:ext cx="4992221" cy="3652719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5DE3925-1124-037C-FFC7-C2578CBDB36C}"/>
              </a:ext>
            </a:extLst>
          </p:cNvPr>
          <p:cNvCxnSpPr>
            <a:cxnSpLocks/>
          </p:cNvCxnSpPr>
          <p:nvPr/>
        </p:nvCxnSpPr>
        <p:spPr>
          <a:xfrm flipH="1">
            <a:off x="4571999" y="4805382"/>
            <a:ext cx="1947892" cy="3969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C1CC95D-7E05-8A7A-633C-1919B5CF241C}"/>
              </a:ext>
            </a:extLst>
          </p:cNvPr>
          <p:cNvSpPr txBox="1"/>
          <p:nvPr/>
        </p:nvSpPr>
        <p:spPr>
          <a:xfrm>
            <a:off x="3163861" y="5831919"/>
            <a:ext cx="1694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挿入→画像</a:t>
            </a:r>
          </a:p>
        </p:txBody>
      </p:sp>
    </p:spTree>
    <p:extLst>
      <p:ext uri="{BB962C8B-B14F-4D97-AF65-F5344CB8AC3E}">
        <p14:creationId xmlns:p14="http://schemas.microsoft.com/office/powerpoint/2010/main" val="33867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</TotalTime>
  <Words>160</Words>
  <Application>Microsoft Office PowerPoint</Application>
  <PresentationFormat>画面に合わせる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HGP創英角ﾎﾟｯﾌﾟ体</vt:lpstr>
      <vt:lpstr>游ゴシック</vt:lpstr>
      <vt:lpstr>Arial</vt:lpstr>
      <vt:lpstr>Calibri</vt:lpstr>
      <vt:lpstr>Calibri Light</vt:lpstr>
      <vt:lpstr>Office テーマ</vt:lpstr>
      <vt:lpstr>Office編　本日の作業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iwamoto koji</dc:creator>
  <cp:lastModifiedBy>koji iwamoto</cp:lastModifiedBy>
  <cp:revision>249</cp:revision>
  <dcterms:created xsi:type="dcterms:W3CDTF">2021-09-11T02:38:02Z</dcterms:created>
  <dcterms:modified xsi:type="dcterms:W3CDTF">2025-04-18T04:01:01Z</dcterms:modified>
</cp:coreProperties>
</file>