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sldIdLst>
    <p:sldId id="656" r:id="rId2"/>
    <p:sldId id="662" r:id="rId3"/>
    <p:sldId id="661" r:id="rId4"/>
    <p:sldId id="663" r:id="rId5"/>
    <p:sldId id="658" r:id="rId6"/>
    <p:sldId id="664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612D8C6C-D098-4548-A878-2D1360EE4DC4}">
          <p14:sldIdLst>
            <p14:sldId id="656"/>
            <p14:sldId id="662"/>
            <p14:sldId id="661"/>
            <p14:sldId id="663"/>
            <p14:sldId id="658"/>
            <p14:sldId id="6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8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954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0C13A-66B4-440E-B4D6-D2682AE93BD1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9FA4-C3AD-4D4F-82DE-6FA705C67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37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6388100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8402127" y="6483563"/>
            <a:ext cx="719138" cy="288925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r">
              <a:defRPr/>
            </a:pPr>
            <a:fld id="{B06F1EF4-1DB5-404E-8827-B060B708B099}" type="slidenum">
              <a:rPr lang="en-US" altLang="ja-JP" sz="12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1438" y="680027"/>
            <a:ext cx="8964612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58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ity.nara.lg.jp/site/gomi-syusyu/9275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kuyo.co.jp/newsroom/news/category/20250129st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61573" y="1561082"/>
            <a:ext cx="6643165" cy="212365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7200" b="1" dirty="0"/>
              <a:t>ゴミをだそう！！</a:t>
            </a:r>
            <a:endParaRPr lang="en-US" altLang="ja-JP" sz="7200" b="1" dirty="0"/>
          </a:p>
          <a:p>
            <a:r>
              <a:rPr lang="ja-JP" altLang="en-US" sz="6000" b="1" dirty="0">
                <a:solidFill>
                  <a:srgbClr val="FF0000"/>
                </a:solidFill>
              </a:rPr>
              <a:t>（再掲）</a:t>
            </a:r>
          </a:p>
        </p:txBody>
      </p:sp>
      <p:pic>
        <p:nvPicPr>
          <p:cNvPr id="10" name="図 9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4E62DAB-C930-89F9-0922-05726BE0E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01" y="3711806"/>
            <a:ext cx="2505075" cy="18288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B27285A-4A9B-3B99-78A9-6F9A06E88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38" y="820553"/>
            <a:ext cx="471725" cy="7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D8ADF2-CBC6-D4CD-4AE6-C895ED00EA64}"/>
              </a:ext>
            </a:extLst>
          </p:cNvPr>
          <p:cNvSpPr txBox="1"/>
          <p:nvPr/>
        </p:nvSpPr>
        <p:spPr>
          <a:xfrm>
            <a:off x="407822" y="5516109"/>
            <a:ext cx="42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 b="1" dirty="0">
                <a:solidFill>
                  <a:srgbClr val="FF0000"/>
                </a:solidFill>
              </a:rPr>
              <a:t>スマホのみです</a:t>
            </a:r>
          </a:p>
        </p:txBody>
      </p:sp>
      <p:pic>
        <p:nvPicPr>
          <p:cNvPr id="8" name="図 7">
            <a:hlinkClick r:id="rId2"/>
            <a:extLst>
              <a:ext uri="{FF2B5EF4-FFF2-40B4-BE49-F238E27FC236}">
                <a16:creationId xmlns:a16="http://schemas.microsoft.com/office/drawing/2014/main" id="{855A6687-3751-B932-87D7-A8FF6FAAA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22" y="2563617"/>
            <a:ext cx="5609362" cy="249477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E151C5C-B33D-19D9-EA83-7585A9F87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06" y="822179"/>
            <a:ext cx="7344800" cy="1590897"/>
          </a:xfrm>
          <a:prstGeom prst="rect">
            <a:avLst/>
          </a:prstGeom>
        </p:spPr>
      </p:pic>
      <p:pic>
        <p:nvPicPr>
          <p:cNvPr id="3" name="図 2" descr="食品 が含まれている画像&#10;&#10;自動的に生成された説明">
            <a:hlinkClick r:id="rId2"/>
            <a:extLst>
              <a:ext uri="{FF2B5EF4-FFF2-40B4-BE49-F238E27FC236}">
                <a16:creationId xmlns:a16="http://schemas.microsoft.com/office/drawing/2014/main" id="{D06BAF17-A122-EE77-CBBC-7D4F91893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78" y="3373740"/>
            <a:ext cx="2142369" cy="21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49A7029-633E-1F36-1D62-010E17480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30" y="4189587"/>
            <a:ext cx="2076740" cy="2038635"/>
          </a:xfrm>
          <a:prstGeom prst="rect">
            <a:avLst/>
          </a:prstGeom>
        </p:spPr>
      </p:pic>
      <p:pic>
        <p:nvPicPr>
          <p:cNvPr id="10" name="図 9" descr="カレンダー&#10;&#10;中程度の精度で自動的に生成された説明">
            <a:extLst>
              <a:ext uri="{FF2B5EF4-FFF2-40B4-BE49-F238E27FC236}">
                <a16:creationId xmlns:a16="http://schemas.microsoft.com/office/drawing/2014/main" id="{CE675FBA-21FB-1684-94CE-3E9AD5A68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7" y="919622"/>
            <a:ext cx="2893219" cy="51435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010C89-0E08-CA1C-4FBD-88DCC658C103}"/>
              </a:ext>
            </a:extLst>
          </p:cNvPr>
          <p:cNvSpPr txBox="1"/>
          <p:nvPr/>
        </p:nvSpPr>
        <p:spPr>
          <a:xfrm>
            <a:off x="3878675" y="1752600"/>
            <a:ext cx="2661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奈良市収集の</a:t>
            </a:r>
            <a:endParaRPr kumimoji="1"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・燃えるゴミ</a:t>
            </a:r>
            <a:endParaRPr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・プラごみ</a:t>
            </a:r>
            <a:endParaRPr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・燃えないゴミ</a:t>
            </a:r>
            <a:endParaRPr kumimoji="1"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・資源ごみ</a:t>
            </a:r>
            <a:endParaRPr kumimoji="1"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の日が判ります。</a:t>
            </a:r>
            <a:endParaRPr kumimoji="1" lang="ja-JP" altLang="en-US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4006C07-5A88-A365-4111-8C2BD6483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552" y="2549499"/>
            <a:ext cx="476316" cy="36200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99C6DCF-CC21-6FAE-1846-3362260F8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510" y="3697702"/>
            <a:ext cx="321028" cy="36530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DC33B58-CFD7-710A-06FE-174C86092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092" y="3306201"/>
            <a:ext cx="419158" cy="32389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2D8FCD4-65F5-0E93-B19B-1DFCB4CD53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670" y="2924226"/>
            <a:ext cx="368198" cy="37970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612CFF5-058D-7CC1-FEE5-0D1B510D2676}"/>
              </a:ext>
            </a:extLst>
          </p:cNvPr>
          <p:cNvSpPr txBox="1"/>
          <p:nvPr/>
        </p:nvSpPr>
        <p:spPr>
          <a:xfrm>
            <a:off x="3575196" y="793866"/>
            <a:ext cx="391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住所を最初に設定すれば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EAF0DE-FCA3-9CA9-032D-4A551D506C93}"/>
              </a:ext>
            </a:extLst>
          </p:cNvPr>
          <p:cNvSpPr txBox="1"/>
          <p:nvPr/>
        </p:nvSpPr>
        <p:spPr>
          <a:xfrm>
            <a:off x="7477198" y="3041853"/>
            <a:ext cx="166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ここから</a:t>
            </a: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0D3DD122-A7A1-862A-EC31-7DB694D9375E}"/>
              </a:ext>
            </a:extLst>
          </p:cNvPr>
          <p:cNvSpPr/>
          <p:nvPr/>
        </p:nvSpPr>
        <p:spPr>
          <a:xfrm>
            <a:off x="7912100" y="3630096"/>
            <a:ext cx="549923" cy="432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96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016FF254-4909-CF96-9904-EF5E4E692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4" y="971551"/>
            <a:ext cx="3173015" cy="5076824"/>
          </a:xfrm>
          <a:prstGeom prst="rect">
            <a:avLst/>
          </a:prstGeom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DE607684-CA46-5E1C-7853-CE08C0AC2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33" y="1047750"/>
            <a:ext cx="3125391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0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099D8E67-80EE-A5F7-BFC3-04831E8C1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394814"/>
            <a:ext cx="8696325" cy="463867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65CFA1-0F80-EEE6-B5C1-783D8418438B}"/>
              </a:ext>
            </a:extLst>
          </p:cNvPr>
          <p:cNvSpPr txBox="1"/>
          <p:nvPr/>
        </p:nvSpPr>
        <p:spPr>
          <a:xfrm>
            <a:off x="254487" y="0"/>
            <a:ext cx="3646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おまけ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hlinkClick r:id="rId3"/>
            <a:extLst>
              <a:ext uri="{FF2B5EF4-FFF2-40B4-BE49-F238E27FC236}">
                <a16:creationId xmlns:a16="http://schemas.microsoft.com/office/drawing/2014/main" id="{F7488173-E1B8-6188-5F09-35F68D1777C7}"/>
              </a:ext>
            </a:extLst>
          </p:cNvPr>
          <p:cNvSpPr txBox="1"/>
          <p:nvPr/>
        </p:nvSpPr>
        <p:spPr>
          <a:xfrm>
            <a:off x="1456660" y="2488019"/>
            <a:ext cx="6704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b="1" dirty="0">
                <a:solidFill>
                  <a:srgbClr val="FFFF00"/>
                </a:solidFill>
              </a:rPr>
              <a:t>大人のやる気ペン</a:t>
            </a:r>
            <a:endParaRPr kumimoji="1" lang="ja-JP" altLang="en-US" sz="6600" b="1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>
            <a:hlinkClick r:id="rId3"/>
            <a:extLst>
              <a:ext uri="{FF2B5EF4-FFF2-40B4-BE49-F238E27FC236}">
                <a16:creationId xmlns:a16="http://schemas.microsoft.com/office/drawing/2014/main" id="{B5955E06-915D-2E90-BDE3-3A06160AC95A}"/>
              </a:ext>
            </a:extLst>
          </p:cNvPr>
          <p:cNvSpPr txBox="1"/>
          <p:nvPr/>
        </p:nvSpPr>
        <p:spPr>
          <a:xfrm>
            <a:off x="1513365" y="2534089"/>
            <a:ext cx="6704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b="1" dirty="0"/>
              <a:t>大人のやる気ペン</a:t>
            </a:r>
            <a:endParaRPr kumimoji="1" lang="ja-JP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60712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A1739-3208-96DD-A30F-46D09FD16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0FBAA-FCF8-F568-383A-1E621F942531}"/>
              </a:ext>
            </a:extLst>
          </p:cNvPr>
          <p:cNvSpPr txBox="1"/>
          <p:nvPr/>
        </p:nvSpPr>
        <p:spPr>
          <a:xfrm>
            <a:off x="105400" y="0"/>
            <a:ext cx="3646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おまけ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pic>
        <p:nvPicPr>
          <p:cNvPr id="7" name="図 6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9C5CC41-C202-4443-BC8C-71C67DDF4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" y="769441"/>
            <a:ext cx="8169708" cy="58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47562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55</Words>
  <Application>Microsoft Office PowerPoint</Application>
  <PresentationFormat>画面に合わせる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HGP創英角ﾎﾟｯﾌﾟ体</vt:lpstr>
      <vt:lpstr>游ゴシック</vt:lpstr>
      <vt:lpstr>Arial</vt:lpstr>
      <vt:lpstr>Calibri</vt:lpstr>
      <vt:lpstr>Times New Roman</vt:lpstr>
      <vt:lpstr>9_Office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パナソニック西門真地区再開発 新橋波ﾌﾟﾛｼﾞｪｸﾄの取り組みとご協力のお願い</dc:title>
  <dc:creator>青山 光洋</dc:creator>
  <cp:lastModifiedBy>koji iwamoto</cp:lastModifiedBy>
  <cp:revision>411</cp:revision>
  <cp:lastPrinted>2020-03-02T01:11:51Z</cp:lastPrinted>
  <dcterms:created xsi:type="dcterms:W3CDTF">2020-02-25T06:31:41Z</dcterms:created>
  <dcterms:modified xsi:type="dcterms:W3CDTF">2025-03-28T08:01:38Z</dcterms:modified>
</cp:coreProperties>
</file>