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4" r:id="rId2"/>
    <p:sldId id="665" r:id="rId3"/>
    <p:sldId id="347" r:id="rId4"/>
    <p:sldId id="256" r:id="rId5"/>
    <p:sldId id="672" r:id="rId6"/>
    <p:sldId id="673" r:id="rId7"/>
    <p:sldId id="674" r:id="rId8"/>
    <p:sldId id="671" r:id="rId9"/>
    <p:sldId id="284" r:id="rId10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6" d="100"/>
          <a:sy n="96" d="100"/>
        </p:scale>
        <p:origin x="81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花が咲いた枝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BAF4F74-0A18-8A85-C84E-FDEE4222D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19" y="774057"/>
            <a:ext cx="6744581" cy="44866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6513" y="6326470"/>
            <a:ext cx="3374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</a:t>
            </a:r>
            <a:r>
              <a:rPr lang="en-US" altLang="ja-JP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 ４月１６日（水）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E56286-FB05-F620-1651-BD864FEB4675}"/>
              </a:ext>
            </a:extLst>
          </p:cNvPr>
          <p:cNvSpPr txBox="1"/>
          <p:nvPr/>
        </p:nvSpPr>
        <p:spPr>
          <a:xfrm>
            <a:off x="228540" y="5361852"/>
            <a:ext cx="861989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ja-JP" altLang="en-US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４月度　　　　　</a:t>
            </a:r>
            <a:endParaRPr lang="ja-JP" altLang="en-US" sz="45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6116" y="5335846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92D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ja-JP" altLang="en-US" sz="4950" dirty="0">
                <a:solidFill>
                  <a:srgbClr val="92D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４月度　　　　　</a:t>
            </a:r>
            <a:endParaRPr lang="ja-JP" altLang="en-US" sz="4500" dirty="0">
              <a:solidFill>
                <a:srgbClr val="92D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4D160F-B4D9-3F48-997E-4760AD8E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830" y="3507612"/>
            <a:ext cx="1742638" cy="18013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14E59F1-8D74-3592-943E-6EAD6E29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67" y="3334863"/>
            <a:ext cx="1958009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3F113-F250-33C4-9118-E233B069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AB9E655-FE58-4E68-716A-DCEA25E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95413"/>
            <a:ext cx="5143500" cy="5143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ED4EA-DA7B-0F5F-92AB-7B3A03EEB74D}"/>
              </a:ext>
            </a:extLst>
          </p:cNvPr>
          <p:cNvSpPr txBox="1"/>
          <p:nvPr/>
        </p:nvSpPr>
        <p:spPr>
          <a:xfrm>
            <a:off x="234175" y="31908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公式ライン　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ICT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教室　を始めました。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1274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57407" y="2384648"/>
            <a:ext cx="35022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１部（</a:t>
            </a:r>
            <a:r>
              <a:rPr lang="en-US" altLang="ja-JP" sz="2100" b="1" dirty="0"/>
              <a:t>13:30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14:30)</a:t>
            </a:r>
            <a:r>
              <a:rPr lang="ja-JP" altLang="en-US" sz="2100" b="1" dirty="0"/>
              <a:t>　</a:t>
            </a:r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ja-JP" altLang="en-US" sz="2100" b="1" dirty="0"/>
              <a:t>ワンポイントレッスン</a:t>
            </a:r>
            <a:endParaRPr lang="en-US" altLang="ja-JP" sz="2100" b="1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ja-JP" altLang="en-US" sz="2100" b="1" dirty="0"/>
              <a:t>ライン復習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96172" y="4859853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70524" y="3531358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E4562F-757B-CEAE-DFB1-F260E2FA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4" y="4011421"/>
            <a:ext cx="2045578" cy="2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7D1554-53CC-4F31-BD8A-096E017434F1}"/>
              </a:ext>
            </a:extLst>
          </p:cNvPr>
          <p:cNvSpPr txBox="1"/>
          <p:nvPr/>
        </p:nvSpPr>
        <p:spPr>
          <a:xfrm>
            <a:off x="204686" y="285238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4B08A-256D-433C-819F-040F01B98B49}"/>
              </a:ext>
            </a:extLst>
          </p:cNvPr>
          <p:cNvSpPr txBox="1"/>
          <p:nvPr/>
        </p:nvSpPr>
        <p:spPr>
          <a:xfrm>
            <a:off x="204686" y="998076"/>
            <a:ext cx="11079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7200" b="1" dirty="0"/>
              <a:t>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5E7360-BE2E-4432-A0E6-292C46C12311}"/>
              </a:ext>
            </a:extLst>
          </p:cNvPr>
          <p:cNvSpPr txBox="1"/>
          <p:nvPr/>
        </p:nvSpPr>
        <p:spPr>
          <a:xfrm>
            <a:off x="1471958" y="1598240"/>
            <a:ext cx="3315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700" b="1" dirty="0">
                <a:solidFill>
                  <a:schemeClr val="accent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スマホで写真の印刷</a:t>
            </a:r>
            <a:endParaRPr lang="en-US" altLang="ja-JP" sz="2700" b="1" dirty="0">
              <a:solidFill>
                <a:schemeClr val="accent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D3F1F0-74AE-64A7-AC08-B4625BC3C4A5}"/>
              </a:ext>
            </a:extLst>
          </p:cNvPr>
          <p:cNvSpPr txBox="1"/>
          <p:nvPr/>
        </p:nvSpPr>
        <p:spPr>
          <a:xfrm>
            <a:off x="3961536" y="4482720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各プリンターメーカーの</a:t>
            </a:r>
            <a:endParaRPr lang="en-US" altLang="ja-JP" sz="27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アプリを使う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89D1F4-852A-3408-DEDB-17FF03CAF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38" y="214266"/>
            <a:ext cx="471725" cy="74052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3F20DC-7DBA-43BF-4D61-766864CBDF31}"/>
              </a:ext>
            </a:extLst>
          </p:cNvPr>
          <p:cNvSpPr txBox="1"/>
          <p:nvPr/>
        </p:nvSpPr>
        <p:spPr>
          <a:xfrm>
            <a:off x="1414136" y="952147"/>
            <a:ext cx="15760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7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い</a:t>
            </a:r>
            <a:r>
              <a:rPr lang="ja-JP" altLang="en-US" sz="27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んさつ</a:t>
            </a:r>
            <a:endParaRPr lang="en-US" altLang="ja-JP" sz="27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1" name="図 10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C31F644-9DC4-E35A-2CD4-BF3AFDFE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8" y="2497875"/>
            <a:ext cx="3489095" cy="2383700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4E459B-7A3F-4BEF-5609-BD73FBB6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" y="5048893"/>
            <a:ext cx="3064368" cy="1479350"/>
          </a:xfrm>
          <a:prstGeom prst="rect">
            <a:avLst/>
          </a:prstGeom>
        </p:spPr>
      </p:pic>
      <p:pic>
        <p:nvPicPr>
          <p:cNvPr id="19" name="図 18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D088887-A8B0-43EB-7EAE-A115E0D1E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51" y="5416158"/>
            <a:ext cx="2527900" cy="1057381"/>
          </a:xfrm>
          <a:prstGeom prst="rect">
            <a:avLst/>
          </a:prstGeom>
        </p:spPr>
      </p:pic>
      <p:pic>
        <p:nvPicPr>
          <p:cNvPr id="22" name="図 21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F7CF9AD-97B2-882B-32C9-08D35B2E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37" y="5464742"/>
            <a:ext cx="2850999" cy="960212"/>
          </a:xfrm>
          <a:prstGeom prst="rect">
            <a:avLst/>
          </a:prstGeom>
        </p:spPr>
      </p:pic>
      <p:pic>
        <p:nvPicPr>
          <p:cNvPr id="24" name="図 2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8BE65C-7E23-7112-EC2F-52E03B0C9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47" y="1075978"/>
            <a:ext cx="2112304" cy="3454239"/>
          </a:xfrm>
          <a:prstGeom prst="rect">
            <a:avLst/>
          </a:prstGeom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C929C205-F4BF-9C84-ABA1-B5372B3157BD}"/>
              </a:ext>
            </a:extLst>
          </p:cNvPr>
          <p:cNvSpPr/>
          <p:nvPr/>
        </p:nvSpPr>
        <p:spPr>
          <a:xfrm>
            <a:off x="6503531" y="1788714"/>
            <a:ext cx="710150" cy="672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3BAA2-FE90-D54A-FF22-9EA90013931F}"/>
              </a:ext>
            </a:extLst>
          </p:cNvPr>
          <p:cNvSpPr txBox="1"/>
          <p:nvPr/>
        </p:nvSpPr>
        <p:spPr>
          <a:xfrm>
            <a:off x="4524920" y="24232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写真印刷をえらぶ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739723F-5D7A-0639-661B-C9D15106095A}"/>
              </a:ext>
            </a:extLst>
          </p:cNvPr>
          <p:cNvCxnSpPr>
            <a:endCxn id="25" idx="2"/>
          </p:cNvCxnSpPr>
          <p:nvPr/>
        </p:nvCxnSpPr>
        <p:spPr>
          <a:xfrm flipV="1">
            <a:off x="5831998" y="2125016"/>
            <a:ext cx="671533" cy="33630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55E187-BE61-A7FC-229E-0917EEE66ED1}"/>
              </a:ext>
            </a:extLst>
          </p:cNvPr>
          <p:cNvSpPr txBox="1"/>
          <p:nvPr/>
        </p:nvSpPr>
        <p:spPr>
          <a:xfrm>
            <a:off x="4117255" y="3109729"/>
            <a:ext cx="1768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1.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印刷する写真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2.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用紙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3.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プリンタ接続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53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C429-5CA1-219B-A42E-BEFA410DE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ED970E-0CFF-3F20-88BF-0B1913519D6D}"/>
              </a:ext>
            </a:extLst>
          </p:cNvPr>
          <p:cNvSpPr txBox="1"/>
          <p:nvPr/>
        </p:nvSpPr>
        <p:spPr>
          <a:xfrm>
            <a:off x="367748" y="8448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①スマホで撮った写真を選ぶ</a:t>
            </a:r>
          </a:p>
        </p:txBody>
      </p:sp>
      <p:pic>
        <p:nvPicPr>
          <p:cNvPr id="5" name="図 4" descr="花の写真のコラージュ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012DE7-8513-EDC8-2C29-144A66FE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" y="1214157"/>
            <a:ext cx="4922874" cy="22677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EBB3FB-CCE3-3EEE-6F27-0DFD22CEE4F9}"/>
              </a:ext>
            </a:extLst>
          </p:cNvPr>
          <p:cNvSpPr txBox="1"/>
          <p:nvPr/>
        </p:nvSpPr>
        <p:spPr>
          <a:xfrm>
            <a:off x="282113" y="20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手順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D70AF4-6154-7B2F-DD7E-B2EE82FDA4A7}"/>
              </a:ext>
            </a:extLst>
          </p:cNvPr>
          <p:cNvSpPr txBox="1"/>
          <p:nvPr/>
        </p:nvSpPr>
        <p:spPr>
          <a:xfrm>
            <a:off x="402531" y="35174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②プリンターに合ったアプリを開く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306712-1B7C-9309-8E7B-3550D703E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9" y="3222830"/>
            <a:ext cx="2112304" cy="34542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38319-2688-8945-A6E2-2B3888AE196F}"/>
              </a:ext>
            </a:extLst>
          </p:cNvPr>
          <p:cNvSpPr txBox="1"/>
          <p:nvPr/>
        </p:nvSpPr>
        <p:spPr>
          <a:xfrm>
            <a:off x="953332" y="40972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写真印刷を選ぶ</a:t>
            </a:r>
          </a:p>
        </p:txBody>
      </p:sp>
    </p:spTree>
    <p:extLst>
      <p:ext uri="{BB962C8B-B14F-4D97-AF65-F5344CB8AC3E}">
        <p14:creationId xmlns:p14="http://schemas.microsoft.com/office/powerpoint/2010/main" val="19769323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DE7B-95B9-FFDB-5FD7-F345E04A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035FB2-E5BE-56B5-1BAA-2124D8790E91}"/>
              </a:ext>
            </a:extLst>
          </p:cNvPr>
          <p:cNvSpPr txBox="1"/>
          <p:nvPr/>
        </p:nvSpPr>
        <p:spPr>
          <a:xfrm>
            <a:off x="367748" y="8448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③印刷するプリンタを選択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80F4CD-0421-1804-A835-5CF33AB99DD1}"/>
              </a:ext>
            </a:extLst>
          </p:cNvPr>
          <p:cNvSpPr txBox="1"/>
          <p:nvPr/>
        </p:nvSpPr>
        <p:spPr>
          <a:xfrm>
            <a:off x="282113" y="20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手順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9A61CC-3316-6D42-3103-46A1DD197194}"/>
              </a:ext>
            </a:extLst>
          </p:cNvPr>
          <p:cNvSpPr txBox="1"/>
          <p:nvPr/>
        </p:nvSpPr>
        <p:spPr>
          <a:xfrm>
            <a:off x="652549" y="4857207"/>
            <a:ext cx="234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集会室のプリンタは</a:t>
            </a:r>
            <a:endParaRPr kumimoji="1" lang="en-US" altLang="ja-JP" b="1" dirty="0"/>
          </a:p>
          <a:p>
            <a:r>
              <a:rPr kumimoji="1" lang="ja-JP" altLang="en-US" b="1" dirty="0"/>
              <a:t>エプソン　</a:t>
            </a:r>
            <a:r>
              <a:rPr kumimoji="1" lang="en-US" altLang="ja-JP" b="1" dirty="0"/>
              <a:t>PX-S06W</a:t>
            </a:r>
          </a:p>
        </p:txBody>
      </p:sp>
      <p:pic>
        <p:nvPicPr>
          <p:cNvPr id="4" name="図 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451CF8D-9049-9D21-724A-F7E97737C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5" y="1354462"/>
            <a:ext cx="1455410" cy="2990569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56E253-AABB-AB07-563E-BE61EB086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5" y="1354462"/>
            <a:ext cx="1527730" cy="313917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8F62B1-73D7-FFC3-A80A-7CC5F584EE82}"/>
              </a:ext>
            </a:extLst>
          </p:cNvPr>
          <p:cNvSpPr txBox="1"/>
          <p:nvPr/>
        </p:nvSpPr>
        <p:spPr>
          <a:xfrm>
            <a:off x="3501887" y="8469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④印刷する写真を選択</a:t>
            </a:r>
          </a:p>
        </p:txBody>
      </p:sp>
      <p:pic>
        <p:nvPicPr>
          <p:cNvPr id="14" name="図 13" descr="テレビゲーム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69F711B-8A2D-8ADE-FDDD-0578B05B6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52" y="1306047"/>
            <a:ext cx="1527730" cy="3139171"/>
          </a:xfrm>
          <a:prstGeom prst="rect">
            <a:avLst/>
          </a:prstGeom>
        </p:spPr>
      </p:pic>
      <p:sp>
        <p:nvSpPr>
          <p:cNvPr id="15" name="矢印: 左 14">
            <a:extLst>
              <a:ext uri="{FF2B5EF4-FFF2-40B4-BE49-F238E27FC236}">
                <a16:creationId xmlns:a16="http://schemas.microsoft.com/office/drawing/2014/main" id="{9684B528-C8BE-4399-2C29-76A6E6A7175B}"/>
              </a:ext>
            </a:extLst>
          </p:cNvPr>
          <p:cNvSpPr/>
          <p:nvPr/>
        </p:nvSpPr>
        <p:spPr>
          <a:xfrm flipH="1">
            <a:off x="5704975" y="2457150"/>
            <a:ext cx="463976" cy="7851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252FE68-C8B5-C4BF-AA0E-769DE6484A1F}"/>
              </a:ext>
            </a:extLst>
          </p:cNvPr>
          <p:cNvSpPr/>
          <p:nvPr/>
        </p:nvSpPr>
        <p:spPr>
          <a:xfrm>
            <a:off x="3731692" y="1858617"/>
            <a:ext cx="1705012" cy="379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59D6E0-CA11-68BC-BF4A-072DD359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17" y="3896139"/>
            <a:ext cx="1900958" cy="39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239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5F76F-A184-6396-6409-83A914876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11A38E-DF9F-02E0-8967-1417011082BE}"/>
              </a:ext>
            </a:extLst>
          </p:cNvPr>
          <p:cNvSpPr txBox="1"/>
          <p:nvPr/>
        </p:nvSpPr>
        <p:spPr>
          <a:xfrm>
            <a:off x="367748" y="84482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⑤用紙、枚数など設定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1D7F97-2C17-201A-66B1-A4DF602680EE}"/>
              </a:ext>
            </a:extLst>
          </p:cNvPr>
          <p:cNvSpPr txBox="1"/>
          <p:nvPr/>
        </p:nvSpPr>
        <p:spPr>
          <a:xfrm>
            <a:off x="282113" y="20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手順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28AA4C-8EF1-18EF-18EE-D056A21F601C}"/>
              </a:ext>
            </a:extLst>
          </p:cNvPr>
          <p:cNvSpPr txBox="1"/>
          <p:nvPr/>
        </p:nvSpPr>
        <p:spPr>
          <a:xfrm>
            <a:off x="3501887" y="8469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⑥印刷実行</a:t>
            </a:r>
          </a:p>
        </p:txBody>
      </p:sp>
      <p:pic>
        <p:nvPicPr>
          <p:cNvPr id="18" name="図 1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EAF201-791F-1054-8B83-5A02B5AB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1475961"/>
            <a:ext cx="1900958" cy="3906078"/>
          </a:xfrm>
          <a:prstGeom prst="rect">
            <a:avLst/>
          </a:prstGeom>
        </p:spPr>
      </p:pic>
      <p:pic>
        <p:nvPicPr>
          <p:cNvPr id="5" name="図 4" descr="机の上に置かれたぬいぐるみ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E2E34CF-5F54-4A37-1B53-2310A5507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93" y="1754256"/>
            <a:ext cx="3429509" cy="3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85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8" y="186289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</p:spTree>
    <p:extLst>
      <p:ext uri="{BB962C8B-B14F-4D97-AF65-F5344CB8AC3E}">
        <p14:creationId xmlns:p14="http://schemas.microsoft.com/office/powerpoint/2010/main" val="41618090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189</Words>
  <Application>Microsoft Office PowerPoint</Application>
  <PresentationFormat>画面に合わせる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AR P悠々ｺﾞｼｯｸ体E04</vt:lpstr>
      <vt:lpstr>AR悠々ｺﾞｼｯｸ体E04</vt:lpstr>
      <vt:lpstr>HGP創英角ﾎﾟｯﾌﾟ体</vt:lpstr>
      <vt:lpstr>HGS創英角ｺﾞｼｯｸUB</vt:lpstr>
      <vt:lpstr>HGS創英角ﾎﾟｯﾌﾟ体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388</cp:revision>
  <cp:lastPrinted>2022-01-26T01:57:48Z</cp:lastPrinted>
  <dcterms:created xsi:type="dcterms:W3CDTF">2021-01-28T05:21:31Z</dcterms:created>
  <dcterms:modified xsi:type="dcterms:W3CDTF">2025-03-28T07:53:52Z</dcterms:modified>
</cp:coreProperties>
</file>