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204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E0EFF-83E3-4ACE-9CD2-6744B2D47BCC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E816-0601-4B84-B8A3-867EEF581A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9427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E0EFF-83E3-4ACE-9CD2-6744B2D47BCC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E816-0601-4B84-B8A3-867EEF581A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7828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E0EFF-83E3-4ACE-9CD2-6744B2D47BCC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E816-0601-4B84-B8A3-867EEF581A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7889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E0EFF-83E3-4ACE-9CD2-6744B2D47BCC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E816-0601-4B84-B8A3-867EEF581A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8020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E0EFF-83E3-4ACE-9CD2-6744B2D47BCC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E816-0601-4B84-B8A3-867EEF581A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1470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E0EFF-83E3-4ACE-9CD2-6744B2D47BCC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E816-0601-4B84-B8A3-867EEF581A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389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E0EFF-83E3-4ACE-9CD2-6744B2D47BCC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E816-0601-4B84-B8A3-867EEF581A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173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E0EFF-83E3-4ACE-9CD2-6744B2D47BCC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E816-0601-4B84-B8A3-867EEF581A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370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E0EFF-83E3-4ACE-9CD2-6744B2D47BCC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E816-0601-4B84-B8A3-867EEF581A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4000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E0EFF-83E3-4ACE-9CD2-6744B2D47BCC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E816-0601-4B84-B8A3-867EEF581A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2566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E0EFF-83E3-4ACE-9CD2-6744B2D47BCC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E816-0601-4B84-B8A3-867EEF581A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3522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3E0EFF-83E3-4ACE-9CD2-6744B2D47BCC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15E816-0601-4B84-B8A3-867EEF581A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5063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tm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tmp"/><Relationship Id="rId5" Type="http://schemas.openxmlformats.org/officeDocument/2006/relationships/image" Target="../media/image4.tmp"/><Relationship Id="rId4" Type="http://schemas.openxmlformats.org/officeDocument/2006/relationships/image" Target="../media/image3.tm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m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67D1554-53CC-4F31-BD8A-096E017434F1}"/>
              </a:ext>
            </a:extLst>
          </p:cNvPr>
          <p:cNvSpPr txBox="1"/>
          <p:nvPr/>
        </p:nvSpPr>
        <p:spPr>
          <a:xfrm>
            <a:off x="204686" y="285238"/>
            <a:ext cx="3587842" cy="461665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2400" b="1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ワンポイント　レッスン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3D4B08A-256D-433C-819F-040F01B98B49}"/>
              </a:ext>
            </a:extLst>
          </p:cNvPr>
          <p:cNvSpPr txBox="1"/>
          <p:nvPr/>
        </p:nvSpPr>
        <p:spPr>
          <a:xfrm>
            <a:off x="204686" y="998076"/>
            <a:ext cx="1107996" cy="120032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7200" b="1" dirty="0"/>
              <a:t>い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D5E7360-BE2E-4432-A0E6-292C46C12311}"/>
              </a:ext>
            </a:extLst>
          </p:cNvPr>
          <p:cNvSpPr txBox="1"/>
          <p:nvPr/>
        </p:nvSpPr>
        <p:spPr>
          <a:xfrm>
            <a:off x="1471958" y="1598240"/>
            <a:ext cx="3315331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700" b="1" dirty="0">
                <a:solidFill>
                  <a:schemeClr val="accent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スマホで写真の印刷</a:t>
            </a:r>
            <a:endParaRPr lang="en-US" altLang="ja-JP" sz="2700" b="1" dirty="0">
              <a:solidFill>
                <a:schemeClr val="accent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ED3F1F0-74AE-64A7-AC08-B4625BC3C4A5}"/>
              </a:ext>
            </a:extLst>
          </p:cNvPr>
          <p:cNvSpPr txBox="1"/>
          <p:nvPr/>
        </p:nvSpPr>
        <p:spPr>
          <a:xfrm>
            <a:off x="3961536" y="4482720"/>
            <a:ext cx="399340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7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各プリンターメーカーの</a:t>
            </a:r>
            <a:endParaRPr lang="en-US" altLang="ja-JP" sz="27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lang="ja-JP" altLang="en-US" sz="27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アプリを使う</a:t>
            </a: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C589D1F4-852A-3408-DEDB-17FF03CAF0C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3938" y="214266"/>
            <a:ext cx="471725" cy="740529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63F20DC-7DBA-43BF-4D61-766864CBDF31}"/>
              </a:ext>
            </a:extLst>
          </p:cNvPr>
          <p:cNvSpPr txBox="1"/>
          <p:nvPr/>
        </p:nvSpPr>
        <p:spPr>
          <a:xfrm>
            <a:off x="1414136" y="952147"/>
            <a:ext cx="1576072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700" b="1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い</a:t>
            </a:r>
            <a:r>
              <a:rPr lang="ja-JP" altLang="en-US" sz="2700" b="1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んさつ</a:t>
            </a:r>
            <a:endParaRPr lang="en-US" altLang="ja-JP" sz="2700" b="1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pic>
        <p:nvPicPr>
          <p:cNvPr id="11" name="図 10" descr="グラフィカル ユーザー インターフェイス, Web サイト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8C31F644-9DC4-E35A-2CD4-BF3AFDFE50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08" y="2497875"/>
            <a:ext cx="3489095" cy="2383700"/>
          </a:xfrm>
          <a:prstGeom prst="rect">
            <a:avLst/>
          </a:prstGeom>
        </p:spPr>
      </p:pic>
      <p:pic>
        <p:nvPicPr>
          <p:cNvPr id="16" name="図 15" descr="グラフィカル ユーザー インターフェイス, テキスト, アプリケーション, チャットまたはテキスト メッセージ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0A4E459B-7A3F-4BEF-5609-BD73FBB6F0D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454" y="5048893"/>
            <a:ext cx="3064368" cy="1479350"/>
          </a:xfrm>
          <a:prstGeom prst="rect">
            <a:avLst/>
          </a:prstGeom>
        </p:spPr>
      </p:pic>
      <p:pic>
        <p:nvPicPr>
          <p:cNvPr id="19" name="図 18" descr="テキスト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FD088887-A8B0-43EB-7EAE-A115E0D1E77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0951" y="5416158"/>
            <a:ext cx="2527900" cy="1057381"/>
          </a:xfrm>
          <a:prstGeom prst="rect">
            <a:avLst/>
          </a:prstGeom>
        </p:spPr>
      </p:pic>
      <p:pic>
        <p:nvPicPr>
          <p:cNvPr id="22" name="図 21" descr="テキスト, 手紙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2F7CF9AD-97B2-882B-32C9-08D35B2EEA5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8237" y="5464742"/>
            <a:ext cx="2850999" cy="960212"/>
          </a:xfrm>
          <a:prstGeom prst="rect">
            <a:avLst/>
          </a:prstGeom>
        </p:spPr>
      </p:pic>
      <p:pic>
        <p:nvPicPr>
          <p:cNvPr id="24" name="図 23" descr="グラフィカル ユーザー インターフェイス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B28BE65C-7E23-7112-EC2F-52E03B0C9AD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0347" y="1075978"/>
            <a:ext cx="2112304" cy="3454239"/>
          </a:xfrm>
          <a:prstGeom prst="rect">
            <a:avLst/>
          </a:prstGeom>
        </p:spPr>
      </p:pic>
      <p:sp>
        <p:nvSpPr>
          <p:cNvPr id="25" name="楕円 24">
            <a:extLst>
              <a:ext uri="{FF2B5EF4-FFF2-40B4-BE49-F238E27FC236}">
                <a16:creationId xmlns:a16="http://schemas.microsoft.com/office/drawing/2014/main" id="{C929C205-F4BF-9C84-ABA1-B5372B3157BD}"/>
              </a:ext>
            </a:extLst>
          </p:cNvPr>
          <p:cNvSpPr/>
          <p:nvPr/>
        </p:nvSpPr>
        <p:spPr>
          <a:xfrm>
            <a:off x="6503531" y="1788714"/>
            <a:ext cx="710150" cy="67260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7B83BAA2-FE90-D54A-FF22-9EA90013931F}"/>
              </a:ext>
            </a:extLst>
          </p:cNvPr>
          <p:cNvSpPr txBox="1"/>
          <p:nvPr/>
        </p:nvSpPr>
        <p:spPr>
          <a:xfrm>
            <a:off x="4524920" y="2423234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写真印刷をえらぶ</a:t>
            </a:r>
            <a:endParaRPr lang="en-US" altLang="ja-JP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cxnSp>
        <p:nvCxnSpPr>
          <p:cNvPr id="28" name="直線矢印コネクタ 27">
            <a:extLst>
              <a:ext uri="{FF2B5EF4-FFF2-40B4-BE49-F238E27FC236}">
                <a16:creationId xmlns:a16="http://schemas.microsoft.com/office/drawing/2014/main" id="{2739723F-5D7A-0639-661B-C9D15106095A}"/>
              </a:ext>
            </a:extLst>
          </p:cNvPr>
          <p:cNvCxnSpPr>
            <a:endCxn id="25" idx="2"/>
          </p:cNvCxnSpPr>
          <p:nvPr/>
        </p:nvCxnSpPr>
        <p:spPr>
          <a:xfrm flipV="1">
            <a:off x="5831998" y="2125016"/>
            <a:ext cx="671533" cy="336302"/>
          </a:xfrm>
          <a:prstGeom prst="straightConnector1">
            <a:avLst/>
          </a:prstGeom>
          <a:ln w="349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D255E187-BE61-A7FC-229E-0917EEE66ED1}"/>
              </a:ext>
            </a:extLst>
          </p:cNvPr>
          <p:cNvSpPr txBox="1"/>
          <p:nvPr/>
        </p:nvSpPr>
        <p:spPr>
          <a:xfrm>
            <a:off x="4117255" y="3109729"/>
            <a:ext cx="176843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1.</a:t>
            </a:r>
            <a:r>
              <a:rPr lang="ja-JP" altLang="en-US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印刷する写真</a:t>
            </a:r>
            <a:endParaRPr lang="en-US" altLang="ja-JP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lang="en-US" altLang="ja-JP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2.</a:t>
            </a:r>
            <a:r>
              <a:rPr lang="ja-JP" altLang="en-US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用紙</a:t>
            </a:r>
            <a:endParaRPr lang="en-US" altLang="ja-JP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lang="en-US" altLang="ja-JP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3.</a:t>
            </a:r>
            <a:r>
              <a:rPr lang="ja-JP" altLang="en-US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プリンタ接続</a:t>
            </a:r>
            <a:endParaRPr lang="en-US" altLang="ja-JP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29531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CD4A9F-8DA0-886E-604A-552419C940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6C55402-76AB-630F-F471-E5654E38DD35}"/>
              </a:ext>
            </a:extLst>
          </p:cNvPr>
          <p:cNvSpPr txBox="1"/>
          <p:nvPr/>
        </p:nvSpPr>
        <p:spPr>
          <a:xfrm>
            <a:off x="204686" y="285238"/>
            <a:ext cx="3587842" cy="461665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2400" b="1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ワンポイント　レッスン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99F6F57-BD40-2604-6EB7-14C7303B67ED}"/>
              </a:ext>
            </a:extLst>
          </p:cNvPr>
          <p:cNvSpPr txBox="1"/>
          <p:nvPr/>
        </p:nvSpPr>
        <p:spPr>
          <a:xfrm>
            <a:off x="204686" y="998076"/>
            <a:ext cx="1107996" cy="120032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7200" b="1" dirty="0"/>
              <a:t>い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60655C3-143C-E382-238E-6A3021C79CC0}"/>
              </a:ext>
            </a:extLst>
          </p:cNvPr>
          <p:cNvSpPr txBox="1"/>
          <p:nvPr/>
        </p:nvSpPr>
        <p:spPr>
          <a:xfrm>
            <a:off x="1471958" y="1598240"/>
            <a:ext cx="3315331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700" b="1" dirty="0">
                <a:solidFill>
                  <a:schemeClr val="accent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スマホで写真の印刷</a:t>
            </a:r>
            <a:endParaRPr lang="en-US" altLang="ja-JP" sz="2700" b="1" dirty="0">
              <a:solidFill>
                <a:schemeClr val="accent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4959AF62-2A67-0D90-E78F-7E5D173DA83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3938" y="214266"/>
            <a:ext cx="471725" cy="740529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0951669-4908-EC6B-BAD9-8D06D2C63C2F}"/>
              </a:ext>
            </a:extLst>
          </p:cNvPr>
          <p:cNvSpPr txBox="1"/>
          <p:nvPr/>
        </p:nvSpPr>
        <p:spPr>
          <a:xfrm>
            <a:off x="1414136" y="952147"/>
            <a:ext cx="1576072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700" b="1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い</a:t>
            </a:r>
            <a:r>
              <a:rPr lang="ja-JP" altLang="en-US" sz="2700" b="1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んさつ</a:t>
            </a:r>
            <a:endParaRPr lang="en-US" altLang="ja-JP" sz="2700" b="1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pic>
        <p:nvPicPr>
          <p:cNvPr id="7" name="図 6" descr="グラフィカル ユーザー インターフェイス, テキスト, アプリケーション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2DD809BD-CAD5-3E5C-66FD-917AAACFAF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673" y="4224128"/>
            <a:ext cx="2703929" cy="1427809"/>
          </a:xfrm>
          <a:prstGeom prst="rect">
            <a:avLst/>
          </a:prstGeom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5D99732-F6D4-0864-8F2F-17A5486210B9}"/>
              </a:ext>
            </a:extLst>
          </p:cNvPr>
          <p:cNvSpPr txBox="1"/>
          <p:nvPr/>
        </p:nvSpPr>
        <p:spPr>
          <a:xfrm>
            <a:off x="65064" y="6059841"/>
            <a:ext cx="28360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>
                <a:solidFill>
                  <a:schemeClr val="accent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どこのコンビニでも</a:t>
            </a:r>
            <a:r>
              <a:rPr lang="en-US" altLang="ja-JP" sz="2000" b="1" dirty="0">
                <a:solidFill>
                  <a:schemeClr val="accent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OK</a:t>
            </a:r>
          </a:p>
        </p:txBody>
      </p:sp>
      <p:pic>
        <p:nvPicPr>
          <p:cNvPr id="12" name="図 11" descr="グラフィカル ユーザー インターフェイス, アプリケーション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FB2C5FA0-14C6-C7D9-0D93-423630EFA0D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8241" y="4067134"/>
            <a:ext cx="2767518" cy="1741795"/>
          </a:xfrm>
          <a:prstGeom prst="rect">
            <a:avLst/>
          </a:prstGeom>
        </p:spPr>
      </p:pic>
      <p:pic>
        <p:nvPicPr>
          <p:cNvPr id="15" name="図 14" descr="ボックス, 座る, 電子レンジ が含まれている画像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859AEE30-DEF5-EF2E-395F-B73EE827A79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9115" y="4217601"/>
            <a:ext cx="2094194" cy="1256516"/>
          </a:xfrm>
          <a:prstGeom prst="rect">
            <a:avLst/>
          </a:prstGeom>
        </p:spPr>
      </p:pic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B6A1FFDD-7CB4-CE16-B208-B3C61C9F7A99}"/>
              </a:ext>
            </a:extLst>
          </p:cNvPr>
          <p:cNvSpPr txBox="1"/>
          <p:nvPr/>
        </p:nvSpPr>
        <p:spPr>
          <a:xfrm>
            <a:off x="2378617" y="2459741"/>
            <a:ext cx="48173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b="1" dirty="0">
                <a:solidFill>
                  <a:schemeClr val="accent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ほかにもこんな方法が</a:t>
            </a:r>
            <a:endParaRPr lang="en-US" altLang="ja-JP" sz="3600" b="1" dirty="0">
              <a:solidFill>
                <a:schemeClr val="accent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37FC7A51-BB60-2186-81FC-2268F5090F33}"/>
              </a:ext>
            </a:extLst>
          </p:cNvPr>
          <p:cNvSpPr txBox="1"/>
          <p:nvPr/>
        </p:nvSpPr>
        <p:spPr>
          <a:xfrm>
            <a:off x="163530" y="3402311"/>
            <a:ext cx="1576072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700" b="1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コンビニ</a:t>
            </a:r>
            <a:endParaRPr lang="en-US" altLang="ja-JP" sz="2700" b="1" dirty="0">
              <a:solidFill>
                <a:srgbClr val="FF000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3BB6C44D-F5EB-085F-ABF5-F0074C779FD4}"/>
              </a:ext>
            </a:extLst>
          </p:cNvPr>
          <p:cNvSpPr txBox="1"/>
          <p:nvPr/>
        </p:nvSpPr>
        <p:spPr>
          <a:xfrm>
            <a:off x="3403530" y="3429000"/>
            <a:ext cx="1923925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700" b="1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写真屋さん</a:t>
            </a:r>
            <a:endParaRPr lang="en-US" altLang="ja-JP" sz="2700" b="1" dirty="0">
              <a:solidFill>
                <a:srgbClr val="FF000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9156649D-0EA6-2BE5-5522-4C5139852142}"/>
              </a:ext>
            </a:extLst>
          </p:cNvPr>
          <p:cNvSpPr txBox="1"/>
          <p:nvPr/>
        </p:nvSpPr>
        <p:spPr>
          <a:xfrm>
            <a:off x="3265672" y="6100835"/>
            <a:ext cx="20617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>
                <a:solidFill>
                  <a:schemeClr val="accent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注文は家から</a:t>
            </a:r>
            <a:r>
              <a:rPr lang="en-US" altLang="ja-JP" sz="2000" b="1" dirty="0">
                <a:solidFill>
                  <a:schemeClr val="accent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OK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FAEA90E-A8F9-63DA-2BFC-14739F884409}"/>
              </a:ext>
            </a:extLst>
          </p:cNvPr>
          <p:cNvSpPr txBox="1"/>
          <p:nvPr/>
        </p:nvSpPr>
        <p:spPr>
          <a:xfrm>
            <a:off x="6414976" y="3540810"/>
            <a:ext cx="22765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写真専用プリンター</a:t>
            </a:r>
            <a:endParaRPr lang="en-US" altLang="ja-JP" b="1" dirty="0">
              <a:solidFill>
                <a:srgbClr val="FF000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10654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81</TotalTime>
  <Words>61</Words>
  <Application>Microsoft Office PowerPoint</Application>
  <PresentationFormat>画面に合わせる (4:3)</PresentationFormat>
  <Paragraphs>20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HGS創英角ｺﾞｼｯｸUB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iwamoto koji</dc:creator>
  <cp:lastModifiedBy>koji iwamoto</cp:lastModifiedBy>
  <cp:revision>53</cp:revision>
  <dcterms:created xsi:type="dcterms:W3CDTF">2021-10-05T00:10:37Z</dcterms:created>
  <dcterms:modified xsi:type="dcterms:W3CDTF">2025-03-28T07:38:29Z</dcterms:modified>
</cp:coreProperties>
</file>