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3" r:id="rId3"/>
    <p:sldId id="303" r:id="rId4"/>
    <p:sldId id="298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amoto koji" initials="ik" lastIdx="2" clrIdx="0">
    <p:extLst>
      <p:ext uri="{19B8F6BF-5375-455C-9EA6-DF929625EA0E}">
        <p15:presenceInfo xmlns:p15="http://schemas.microsoft.com/office/powerpoint/2012/main" userId="e0f2a9fca6a0dc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E25FE-5DD6-4D22-998D-AA7B6956D13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E9C6-BB84-40AD-8254-BA9439FFD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8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A03C-D564-412C-97B3-6485DB3B258D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AF6-F4F3-4D5B-AD9C-B2555F73770C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AAC0-D60B-4A93-91BE-8F75B373401F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2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BD3F-14E8-4DD4-90D0-091B3F39157D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69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890-8556-4CC2-BB18-6EE9DA3C9EA1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44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EFDC-2409-421A-9672-EB8D6E797845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4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2893-D5CA-4256-B4C7-06D095B6FB6C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B4B6-1E39-4439-92E7-DECAD378B250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FBC-2EFC-463E-9127-C58A08CC96F8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D35C-EE67-4E8C-A0DE-1AA6105BAF04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31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699D-AFBB-4141-8291-07288943AE5C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6AD8-3D72-49DF-9314-94FAB166438A}" type="datetime1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91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6" y="220199"/>
            <a:ext cx="6858000" cy="6793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070" y="1058326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b="1" dirty="0"/>
              <a:t>スマホで撮影した写真を使って思い出を作ろう！</a:t>
            </a:r>
            <a:endParaRPr kumimoji="1" lang="en-US" altLang="ja-JP" sz="2400" b="1" dirty="0"/>
          </a:p>
          <a:p>
            <a:pPr algn="l"/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復習）です。つづき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04789" y="956849"/>
            <a:ext cx="7882769" cy="2170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pic>
        <p:nvPicPr>
          <p:cNvPr id="8" name="図 7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E6F47AA-CCEA-BB18-701B-9B3C0A14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8505" y="4579494"/>
            <a:ext cx="1905002" cy="2303755"/>
          </a:xfrm>
          <a:prstGeom prst="rect">
            <a:avLst/>
          </a:prstGeom>
        </p:spPr>
      </p:pic>
      <p:pic>
        <p:nvPicPr>
          <p:cNvPr id="11" name="Picture 2" descr="iPhone 8 128 GB - スペースグレイ - SIMフリー">
            <a:extLst>
              <a:ext uri="{FF2B5EF4-FFF2-40B4-BE49-F238E27FC236}">
                <a16:creationId xmlns:a16="http://schemas.microsoft.com/office/drawing/2014/main" id="{D8C8DE84-08FE-4711-EDA8-F70657EC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" y="3319905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01764FF2-685D-FCE5-A9D7-4CCF0BB8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75" y="4579494"/>
            <a:ext cx="1588275" cy="1056558"/>
          </a:xfrm>
          <a:prstGeom prst="rect">
            <a:avLst/>
          </a:prstGeom>
        </p:spPr>
      </p:pic>
      <p:pic>
        <p:nvPicPr>
          <p:cNvPr id="13" name="図 1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266AB81-61BB-69E3-36C0-62C9BBF23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2" y="4123248"/>
            <a:ext cx="1405847" cy="1307438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E4169993-E1C1-A94B-6AB1-9939065D5817}"/>
              </a:ext>
            </a:extLst>
          </p:cNvPr>
          <p:cNvSpPr/>
          <p:nvPr/>
        </p:nvSpPr>
        <p:spPr>
          <a:xfrm>
            <a:off x="3710657" y="4374128"/>
            <a:ext cx="1347186" cy="976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C1EB36-D677-A180-A333-2248E680D672}"/>
              </a:ext>
            </a:extLst>
          </p:cNvPr>
          <p:cNvSpPr txBox="1"/>
          <p:nvPr/>
        </p:nvSpPr>
        <p:spPr>
          <a:xfrm>
            <a:off x="1591967" y="573137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方法は何通りかあります。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916399-B874-D062-2830-51C1CC2038DB}"/>
              </a:ext>
            </a:extLst>
          </p:cNvPr>
          <p:cNvSpPr txBox="1"/>
          <p:nvPr/>
        </p:nvSpPr>
        <p:spPr>
          <a:xfrm>
            <a:off x="1510075" y="6228610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SD</a:t>
            </a:r>
            <a:r>
              <a:rPr kumimoji="1" lang="ja-JP" altLang="en-US" sz="2400" b="1" dirty="0"/>
              <a:t>カード、</a:t>
            </a:r>
            <a:r>
              <a:rPr kumimoji="1" lang="en-US" altLang="ja-JP" sz="2400" b="1" dirty="0"/>
              <a:t>USB</a:t>
            </a:r>
            <a:r>
              <a:rPr kumimoji="1" lang="ja-JP" altLang="en-US" sz="2400" b="1" dirty="0"/>
              <a:t>コードを使うなど</a:t>
            </a:r>
          </a:p>
        </p:txBody>
      </p:sp>
    </p:spTree>
    <p:extLst>
      <p:ext uri="{BB962C8B-B14F-4D97-AF65-F5344CB8AC3E}">
        <p14:creationId xmlns:p14="http://schemas.microsoft.com/office/powerpoint/2010/main" val="205591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15338BA-4E5A-82B1-B1BC-2102F424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2226" y="2086085"/>
            <a:ext cx="1905002" cy="230375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800035"/>
            <a:ext cx="1495616" cy="1596162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01533" y="219726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ステップ２　パワーポイントに貼りつける</a:t>
            </a:r>
          </a:p>
        </p:txBody>
      </p:sp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91" y="4374065"/>
            <a:ext cx="936659" cy="6230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26AB32-62FE-2673-4DAB-FDBAC694A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1" y="3058799"/>
            <a:ext cx="4992221" cy="3652719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5DE3925-1124-037C-FFC7-C2578CBDB36C}"/>
              </a:ext>
            </a:extLst>
          </p:cNvPr>
          <p:cNvCxnSpPr>
            <a:cxnSpLocks/>
          </p:cNvCxnSpPr>
          <p:nvPr/>
        </p:nvCxnSpPr>
        <p:spPr>
          <a:xfrm flipH="1">
            <a:off x="4571999" y="4805382"/>
            <a:ext cx="1947892" cy="396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1CC95D-7E05-8A7A-633C-1919B5CF241C}"/>
              </a:ext>
            </a:extLst>
          </p:cNvPr>
          <p:cNvSpPr txBox="1"/>
          <p:nvPr/>
        </p:nvSpPr>
        <p:spPr>
          <a:xfrm>
            <a:off x="3163861" y="5831919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挿入→画像</a:t>
            </a:r>
          </a:p>
        </p:txBody>
      </p:sp>
    </p:spTree>
    <p:extLst>
      <p:ext uri="{BB962C8B-B14F-4D97-AF65-F5344CB8AC3E}">
        <p14:creationId xmlns:p14="http://schemas.microsoft.com/office/powerpoint/2010/main" val="338679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B0B0312-CD57-C512-B0E9-D3C03966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101" y="3006569"/>
            <a:ext cx="4212237" cy="267408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91" y="1916366"/>
            <a:ext cx="1079394" cy="1151959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198678" y="205272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ステップ２　パワーポイントに貼りつける</a:t>
            </a:r>
          </a:p>
        </p:txBody>
      </p:sp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5" y="3771987"/>
            <a:ext cx="762225" cy="5070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26AB32-62FE-2673-4DAB-FDBAC694A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00" y="2859249"/>
            <a:ext cx="4374765" cy="36527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1CC95D-7E05-8A7A-633C-1919B5CF241C}"/>
              </a:ext>
            </a:extLst>
          </p:cNvPr>
          <p:cNvSpPr txBox="1"/>
          <p:nvPr/>
        </p:nvSpPr>
        <p:spPr>
          <a:xfrm>
            <a:off x="4121483" y="610464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または　２画面開いてドラッグ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5DE3925-1124-037C-FFC7-C2578CBDB36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86074" y="4025512"/>
            <a:ext cx="3613211" cy="715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9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-170822" y="118988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中級編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10257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スマホの写真をパワーポイントに貼りつけて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印刷する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0D0CB67-A29E-D116-6B07-B1401DD10F59}"/>
              </a:ext>
            </a:extLst>
          </p:cNvPr>
          <p:cNvSpPr/>
          <p:nvPr/>
        </p:nvSpPr>
        <p:spPr>
          <a:xfrm>
            <a:off x="566780" y="2361460"/>
            <a:ext cx="8062315" cy="4134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67760C-1169-8417-53DD-3E51EF3B0A1A}"/>
              </a:ext>
            </a:extLst>
          </p:cNvPr>
          <p:cNvSpPr txBox="1"/>
          <p:nvPr/>
        </p:nvSpPr>
        <p:spPr>
          <a:xfrm>
            <a:off x="6520903" y="585062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夜は繁華街へ</a:t>
            </a:r>
          </a:p>
        </p:txBody>
      </p:sp>
      <p:pic>
        <p:nvPicPr>
          <p:cNvPr id="3" name="図 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1D57A6-E3FF-9E2A-F3A2-1A9927BB4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9" y="2613276"/>
            <a:ext cx="3862169" cy="3630439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699751D7-008B-C9A0-8DD5-26A920A2195D}"/>
              </a:ext>
            </a:extLst>
          </p:cNvPr>
          <p:cNvSpPr/>
          <p:nvPr/>
        </p:nvSpPr>
        <p:spPr>
          <a:xfrm>
            <a:off x="1024932" y="4254662"/>
            <a:ext cx="2220686" cy="1081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19FDBF-B9E2-7678-476D-7FFFE0D9C0E6}"/>
              </a:ext>
            </a:extLst>
          </p:cNvPr>
          <p:cNvSpPr txBox="1"/>
          <p:nvPr/>
        </p:nvSpPr>
        <p:spPr>
          <a:xfrm>
            <a:off x="4571999" y="581562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スマホから直接印刷もできます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9017B2-EACB-5DEF-D1B4-C5796357C26D}"/>
              </a:ext>
            </a:extLst>
          </p:cNvPr>
          <p:cNvSpPr txBox="1"/>
          <p:nvPr/>
        </p:nvSpPr>
        <p:spPr>
          <a:xfrm>
            <a:off x="4908321" y="409226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スライドのサイズを変更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→　デザイン</a:t>
            </a:r>
          </a:p>
        </p:txBody>
      </p:sp>
    </p:spTree>
    <p:extLst>
      <p:ext uri="{BB962C8B-B14F-4D97-AF65-F5344CB8AC3E}">
        <p14:creationId xmlns:p14="http://schemas.microsoft.com/office/powerpoint/2010/main" val="195130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上級編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7B6C5F-2938-E336-538A-01CD3602443F}"/>
              </a:ext>
            </a:extLst>
          </p:cNvPr>
          <p:cNvSpPr txBox="1"/>
          <p:nvPr/>
        </p:nvSpPr>
        <p:spPr>
          <a:xfrm>
            <a:off x="2826289" y="496332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クラウドサービスの</a:t>
            </a:r>
            <a:endParaRPr kumimoji="1" lang="en-US" altLang="ja-JP" sz="2400" b="1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　と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PWD</a:t>
            </a:r>
          </a:p>
          <a:p>
            <a:r>
              <a:rPr kumimoji="1" lang="ja-JP" altLang="en-US" sz="2400" b="1" dirty="0"/>
              <a:t>が必要です。</a:t>
            </a:r>
          </a:p>
        </p:txBody>
      </p:sp>
    </p:spTree>
    <p:extLst>
      <p:ext uri="{BB962C8B-B14F-4D97-AF65-F5344CB8AC3E}">
        <p14:creationId xmlns:p14="http://schemas.microsoft.com/office/powerpoint/2010/main" val="157840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29B5E-F7CF-3EB6-A6BD-6A8B757F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31B09BF8-14CD-8EEE-997F-29DE5E9E1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82A14F2-7E04-6866-D90B-C83677248C47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上級編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（半分だけしてみる）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1F8308-3565-FFE1-D57F-CD9ACD6EBAEA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CD7374E-255A-D812-2F47-B9A2C406926D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2E95EC80-4758-7D85-15B8-9B69A6767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BBF82E-5CE8-7D78-6B66-A51D88EC81FD}"/>
              </a:ext>
            </a:extLst>
          </p:cNvPr>
          <p:cNvSpPr txBox="1"/>
          <p:nvPr/>
        </p:nvSpPr>
        <p:spPr>
          <a:xfrm>
            <a:off x="2554268" y="207775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FED905C2-77CF-BA26-7450-7043A258E9B5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85B9AAE-68F9-5123-5994-7D9E7F806EB8}"/>
              </a:ext>
            </a:extLst>
          </p:cNvPr>
          <p:cNvSpPr/>
          <p:nvPr/>
        </p:nvSpPr>
        <p:spPr>
          <a:xfrm rot="2272234">
            <a:off x="5783408" y="3882429"/>
            <a:ext cx="2023180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69DA11-BD7F-A637-053E-B9BF35EFD465}"/>
              </a:ext>
            </a:extLst>
          </p:cNvPr>
          <p:cNvSpPr txBox="1"/>
          <p:nvPr/>
        </p:nvSpPr>
        <p:spPr>
          <a:xfrm>
            <a:off x="2826289" y="496332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クラウドサービスの</a:t>
            </a:r>
            <a:endParaRPr kumimoji="1" lang="en-US" altLang="ja-JP" sz="2400" b="1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　と　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PWD</a:t>
            </a:r>
          </a:p>
          <a:p>
            <a:r>
              <a:rPr kumimoji="1" lang="ja-JP" altLang="en-US" sz="2400" b="1" dirty="0"/>
              <a:t>が必要です。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5A1B0E7-1D31-9494-1D41-F2BCFD7E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309" y="2647202"/>
            <a:ext cx="1342249" cy="9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上級編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405872" y="210844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２ステップあります。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9E5FD57-246F-D8EA-BC1C-87CF7526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3" y="3977305"/>
            <a:ext cx="4520487" cy="238260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153514-402B-84BC-08B1-953E676C5520}"/>
              </a:ext>
            </a:extLst>
          </p:cNvPr>
          <p:cNvSpPr txBox="1"/>
          <p:nvPr/>
        </p:nvSpPr>
        <p:spPr>
          <a:xfrm>
            <a:off x="315453" y="3607973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ステップ１まずパソコンにダウンロード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C59C5E-A7C1-6E76-D3C2-C52D3EF817AF}"/>
              </a:ext>
            </a:extLst>
          </p:cNvPr>
          <p:cNvSpPr txBox="1"/>
          <p:nvPr/>
        </p:nvSpPr>
        <p:spPr>
          <a:xfrm>
            <a:off x="2110816" y="27765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E8FB1F-F569-9B4B-4525-366D0BFFBF5F}"/>
              </a:ext>
            </a:extLst>
          </p:cNvPr>
          <p:cNvSpPr txBox="1"/>
          <p:nvPr/>
        </p:nvSpPr>
        <p:spPr>
          <a:xfrm>
            <a:off x="6658722" y="26485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234AC7-13A0-CC2C-BEEA-B092C990280B}"/>
              </a:ext>
            </a:extLst>
          </p:cNvPr>
          <p:cNvSpPr txBox="1"/>
          <p:nvPr/>
        </p:nvSpPr>
        <p:spPr>
          <a:xfrm>
            <a:off x="4804350" y="360264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ステップ２　パワーポイントに貼付け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E0C7043-A690-9C41-24EA-1E293E55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92" y="4247449"/>
            <a:ext cx="3308432" cy="186647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08C93D-27BF-E1D4-0D3F-B42B38D00824}"/>
              </a:ext>
            </a:extLst>
          </p:cNvPr>
          <p:cNvSpPr txBox="1"/>
          <p:nvPr/>
        </p:nvSpPr>
        <p:spPr>
          <a:xfrm rot="19690502">
            <a:off x="1692334" y="3275549"/>
            <a:ext cx="513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できればやってみる</a:t>
            </a:r>
          </a:p>
        </p:txBody>
      </p:sp>
    </p:spTree>
    <p:extLst>
      <p:ext uri="{BB962C8B-B14F-4D97-AF65-F5344CB8AC3E}">
        <p14:creationId xmlns:p14="http://schemas.microsoft.com/office/powerpoint/2010/main" val="124170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45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Google Photo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82344656-9F5C-B696-473D-8A9FE5350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58" y="2691228"/>
            <a:ext cx="741080" cy="7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3" y="4856219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Apple iCloud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6353759" y="3790263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ロゴ, 会社名&#10;&#10;自動的に生成された説明">
            <a:extLst>
              <a:ext uri="{FF2B5EF4-FFF2-40B4-BE49-F238E27FC236}">
                <a16:creationId xmlns:a16="http://schemas.microsoft.com/office/drawing/2014/main" id="{23AD54AB-2EB8-B590-DFA1-1820FDDF0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7" y="2727470"/>
            <a:ext cx="1273482" cy="71598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77B3A8-44BA-9E74-80AE-AABDFDC70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112" y="3552282"/>
            <a:ext cx="60968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0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2554268" y="2077759"/>
            <a:ext cx="345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Google Photo</a:t>
            </a:r>
            <a:r>
              <a:rPr kumimoji="1" lang="ja-JP" altLang="en-US" sz="2400" b="1" dirty="0"/>
              <a:t>を使う方法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176575" y="2511940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961280" y="3453626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82344656-9F5C-B696-473D-8A9FE5350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3" y="2760750"/>
            <a:ext cx="741080" cy="7410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96FEA6-1A2A-8E27-B6BD-0CA217D0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221" y="4438835"/>
            <a:ext cx="3487385" cy="2072347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555A0DCA-3A28-99F5-92CD-A67C3977FC7E}"/>
              </a:ext>
            </a:extLst>
          </p:cNvPr>
          <p:cNvSpPr/>
          <p:nvPr/>
        </p:nvSpPr>
        <p:spPr>
          <a:xfrm>
            <a:off x="6968971" y="4740676"/>
            <a:ext cx="385183" cy="253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C26677-366D-568C-533A-5970CAC2930F}"/>
              </a:ext>
            </a:extLst>
          </p:cNvPr>
          <p:cNvSpPr txBox="1"/>
          <p:nvPr/>
        </p:nvSpPr>
        <p:spPr>
          <a:xfrm>
            <a:off x="7106146" y="4317179"/>
            <a:ext cx="187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Photo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を選択</a:t>
            </a:r>
          </a:p>
        </p:txBody>
      </p:sp>
      <p:pic>
        <p:nvPicPr>
          <p:cNvPr id="17" name="図 16" descr="ロゴ, 会社名&#10;&#10;自動的に生成された説明">
            <a:extLst>
              <a:ext uri="{FF2B5EF4-FFF2-40B4-BE49-F238E27FC236}">
                <a16:creationId xmlns:a16="http://schemas.microsoft.com/office/drawing/2014/main" id="{82D85EF3-BCEA-FD52-4E63-51D9B5051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05" y="5006410"/>
            <a:ext cx="385183" cy="38518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DFBE35-BAEF-83AA-4E5A-98A5C4A63019}"/>
              </a:ext>
            </a:extLst>
          </p:cNvPr>
          <p:cNvSpPr txBox="1"/>
          <p:nvPr/>
        </p:nvSpPr>
        <p:spPr>
          <a:xfrm>
            <a:off x="2683924" y="6190788"/>
            <a:ext cx="515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同じアカウントで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Google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にログイン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196A25DA-FF3D-85F4-6BD3-94FBFBF7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650" y="4041113"/>
            <a:ext cx="3349224" cy="2674401"/>
          </a:xfrm>
          <a:prstGeom prst="rect">
            <a:avLst/>
          </a:prstGeom>
        </p:spPr>
      </p:pic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861" y="4657188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176575" y="2511940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961280" y="3453626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C26677-366D-568C-533A-5970CAC2930F}"/>
              </a:ext>
            </a:extLst>
          </p:cNvPr>
          <p:cNvSpPr txBox="1"/>
          <p:nvPr/>
        </p:nvSpPr>
        <p:spPr>
          <a:xfrm>
            <a:off x="7106146" y="43171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写真を選択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DFBE35-BAEF-83AA-4E5A-98A5C4A63019}"/>
              </a:ext>
            </a:extLst>
          </p:cNvPr>
          <p:cNvSpPr txBox="1"/>
          <p:nvPr/>
        </p:nvSpPr>
        <p:spPr>
          <a:xfrm>
            <a:off x="2683924" y="6190788"/>
            <a:ext cx="515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同じアカウントで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Google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にログイン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820B0F85-460E-3688-891A-A847337F7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4" y="2787598"/>
            <a:ext cx="1273482" cy="7159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9537F9-40C9-ED36-A2ED-45B52774F7D0}"/>
              </a:ext>
            </a:extLst>
          </p:cNvPr>
          <p:cNvSpPr txBox="1"/>
          <p:nvPr/>
        </p:nvSpPr>
        <p:spPr>
          <a:xfrm>
            <a:off x="2554268" y="2077759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Apple iCloud</a:t>
            </a:r>
            <a:r>
              <a:rPr kumimoji="1" lang="ja-JP" altLang="en-US" sz="2400" b="1" dirty="0"/>
              <a:t>を使う方法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5F09A04-15B3-DF24-DDBB-0EA43F759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657" y="2720831"/>
            <a:ext cx="609685" cy="72400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B0C3C8D-EA59-058B-3970-41559CF59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381" y="4704782"/>
            <a:ext cx="60968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A18F605D-B519-6B10-BFDC-B3CE8FE8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54" y="3900771"/>
            <a:ext cx="2041042" cy="2178256"/>
          </a:xfrm>
          <a:prstGeom prst="rect">
            <a:avLst/>
          </a:prstGeom>
        </p:spPr>
      </p:pic>
      <p:pic>
        <p:nvPicPr>
          <p:cNvPr id="10" name="図 9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4E675DC-BC58-77D9-BFF8-6C952C9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7309" y="4691500"/>
            <a:ext cx="1905002" cy="230375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1C66D44F-6142-4E36-A822-F09F4B57425E}"/>
              </a:ext>
            </a:extLst>
          </p:cNvPr>
          <p:cNvSpPr txBox="1">
            <a:spLocks/>
          </p:cNvSpPr>
          <p:nvPr/>
        </p:nvSpPr>
        <p:spPr>
          <a:xfrm>
            <a:off x="0" y="255003"/>
            <a:ext cx="6858000" cy="85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lang="ja-JP" altLang="en-US" b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初級編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7296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スマホの写真をパワーポイントに貼りつける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iPhone 8 128 GB - スペースグレイ - SIMフリー">
            <a:extLst>
              <a:ext uri="{FF2B5EF4-FFF2-40B4-BE49-F238E27FC236}">
                <a16:creationId xmlns:a16="http://schemas.microsoft.com/office/drawing/2014/main" id="{7912F5A7-9821-78DD-6CA4-BB01C97D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" y="4200942"/>
            <a:ext cx="1804386" cy="1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BFA7C40-C6F6-4B9A-C460-E680EBC3A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" y="5460531"/>
            <a:ext cx="1588275" cy="1056558"/>
          </a:xfrm>
          <a:prstGeom prst="rect">
            <a:avLst/>
          </a:prstGeom>
        </p:spPr>
      </p:pic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85DAC94-CE9F-7247-E40C-E81E8CF2D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81" y="5460531"/>
            <a:ext cx="1405847" cy="1307438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96B91F1-C54D-6898-1557-BEB2B56ACD54}"/>
              </a:ext>
            </a:extLst>
          </p:cNvPr>
          <p:cNvSpPr/>
          <p:nvPr/>
        </p:nvSpPr>
        <p:spPr>
          <a:xfrm rot="18561235">
            <a:off x="1880674" y="3929662"/>
            <a:ext cx="1347186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9F68BA-AF82-C0D2-8F5D-86F0C5FFBB6C}"/>
              </a:ext>
            </a:extLst>
          </p:cNvPr>
          <p:cNvSpPr txBox="1"/>
          <p:nvPr/>
        </p:nvSpPr>
        <p:spPr>
          <a:xfrm>
            <a:off x="1231496" y="217798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ダウンロード先は？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372ED22-C131-E20F-980F-1B1084D0789D}"/>
              </a:ext>
            </a:extLst>
          </p:cNvPr>
          <p:cNvSpPr/>
          <p:nvPr/>
        </p:nvSpPr>
        <p:spPr>
          <a:xfrm>
            <a:off x="3094671" y="2492325"/>
            <a:ext cx="2954655" cy="1331650"/>
          </a:xfrm>
          <a:prstGeom prst="cloudCallout">
            <a:avLst>
              <a:gd name="adj1" fmla="val -19331"/>
              <a:gd name="adj2" fmla="val 1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0190314-11AB-3066-4976-113B3621C846}"/>
              </a:ext>
            </a:extLst>
          </p:cNvPr>
          <p:cNvSpPr/>
          <p:nvPr/>
        </p:nvSpPr>
        <p:spPr>
          <a:xfrm rot="2272234">
            <a:off x="5577556" y="3670178"/>
            <a:ext cx="1378202" cy="87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6B57FF31-829E-8767-3DCD-D0A74F79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68" y="2771837"/>
            <a:ext cx="936659" cy="623088"/>
          </a:xfrm>
          <a:prstGeom prst="rect">
            <a:avLst/>
          </a:prstGeom>
        </p:spPr>
      </p:pic>
      <p:pic>
        <p:nvPicPr>
          <p:cNvPr id="8" name="図 7" descr="ピンクの花が咲いている&#10;&#10;自動的に生成された説明">
            <a:extLst>
              <a:ext uri="{FF2B5EF4-FFF2-40B4-BE49-F238E27FC236}">
                <a16:creationId xmlns:a16="http://schemas.microsoft.com/office/drawing/2014/main" id="{46809CE6-C36E-9AF6-97D7-4B73C5479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9" y="4264932"/>
            <a:ext cx="936659" cy="6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294</Words>
  <Application>Microsoft Office PowerPoint</Application>
  <PresentationFormat>画面に合わせる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HGP創英角ﾎﾟｯﾌﾟ体</vt:lpstr>
      <vt:lpstr>游ゴシック</vt:lpstr>
      <vt:lpstr>Arial</vt:lpstr>
      <vt:lpstr>Calibri</vt:lpstr>
      <vt:lpstr>Calibri Light</vt:lpstr>
      <vt:lpstr>Office テーマ</vt:lpstr>
      <vt:lpstr>Office編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242</cp:revision>
  <dcterms:created xsi:type="dcterms:W3CDTF">2021-09-11T02:38:02Z</dcterms:created>
  <dcterms:modified xsi:type="dcterms:W3CDTF">2025-03-28T08:07:51Z</dcterms:modified>
</cp:coreProperties>
</file>