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657" r:id="rId2"/>
    <p:sldId id="658" r:id="rId3"/>
    <p:sldId id="659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7"/>
            <p14:sldId id="658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hyperlink" Target="https://gamma.ap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の画面&#10;&#10;自動的に生成された説明">
            <a:extLst>
              <a:ext uri="{FF2B5EF4-FFF2-40B4-BE49-F238E27FC236}">
                <a16:creationId xmlns:a16="http://schemas.microsoft.com/office/drawing/2014/main" id="{27B36D22-B66A-85DF-4D92-D9D21201F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37" y="1219951"/>
            <a:ext cx="898730" cy="8987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D7701C-851E-8DAA-53EA-ECDD6ED6393C}"/>
              </a:ext>
            </a:extLst>
          </p:cNvPr>
          <p:cNvSpPr/>
          <p:nvPr/>
        </p:nvSpPr>
        <p:spPr>
          <a:xfrm>
            <a:off x="7265428" y="819841"/>
            <a:ext cx="177163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PC/</a:t>
            </a:r>
            <a:r>
              <a:rPr lang="ja-JP" altLang="en-US" sz="2000" b="1" dirty="0">
                <a:solidFill>
                  <a:srgbClr val="FF0000"/>
                </a:solidFill>
              </a:rPr>
              <a:t>スマホ向け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B78271-10FA-AF72-7ABC-1785B971F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4" y="1267069"/>
            <a:ext cx="772534" cy="772534"/>
          </a:xfrm>
          <a:prstGeom prst="rect">
            <a:avLst/>
          </a:prstGeom>
        </p:spPr>
      </p:pic>
      <p:sp>
        <p:nvSpPr>
          <p:cNvPr id="5" name="テキスト ボックス 4">
            <a:hlinkClick r:id="rId4"/>
            <a:extLst>
              <a:ext uri="{FF2B5EF4-FFF2-40B4-BE49-F238E27FC236}">
                <a16:creationId xmlns:a16="http://schemas.microsoft.com/office/drawing/2014/main" id="{B4E8BA39-9FFE-343B-E82B-37D413DD0AA0}"/>
              </a:ext>
            </a:extLst>
          </p:cNvPr>
          <p:cNvSpPr txBox="1"/>
          <p:nvPr/>
        </p:nvSpPr>
        <p:spPr>
          <a:xfrm>
            <a:off x="306089" y="1100501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ロボット大会にでる</a:t>
            </a:r>
            <a:endParaRPr kumimoji="1" lang="ja-JP" altLang="en-US" sz="4000" b="1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 descr="人, グループ, 写真, 民衆 が含まれている画像&#10;&#10;自動的に生成された説明">
            <a:extLst>
              <a:ext uri="{FF2B5EF4-FFF2-40B4-BE49-F238E27FC236}">
                <a16:creationId xmlns:a16="http://schemas.microsoft.com/office/drawing/2014/main" id="{695F8C1E-923B-4A48-C8A7-417B3AFFA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1" y="2285057"/>
            <a:ext cx="8216774" cy="4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DFD1C41-EDF2-43AF-BFF8-0550A69F1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" y="1106326"/>
            <a:ext cx="7642121" cy="46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8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703FD-BED9-695B-8E69-2B61B6705A82}"/>
              </a:ext>
            </a:extLst>
          </p:cNvPr>
          <p:cNvSpPr txBox="1"/>
          <p:nvPr/>
        </p:nvSpPr>
        <p:spPr>
          <a:xfrm>
            <a:off x="856211" y="1022465"/>
            <a:ext cx="432842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>
                <a:effectLst/>
              </a:rPr>
              <a:t>イベント</a:t>
            </a:r>
          </a:p>
          <a:p>
            <a:r>
              <a:rPr lang="en-US" altLang="ja-JP" dirty="0" err="1">
                <a:effectLst/>
              </a:rPr>
              <a:t>RoboRAVE</a:t>
            </a:r>
            <a:r>
              <a:rPr lang="en-US" altLang="ja-JP" dirty="0">
                <a:effectLst/>
              </a:rPr>
              <a:t> </a:t>
            </a:r>
            <a:r>
              <a:rPr lang="ja-JP" altLang="en-US" dirty="0">
                <a:effectLst/>
              </a:rPr>
              <a:t>大阪大会</a:t>
            </a:r>
            <a:r>
              <a:rPr lang="en-US" altLang="ja-JP" dirty="0">
                <a:effectLst/>
              </a:rPr>
              <a:t>2024 </a:t>
            </a:r>
          </a:p>
          <a:p>
            <a:r>
              <a:rPr lang="ja-JP" altLang="en-US" u="sng" dirty="0">
                <a:effectLst/>
              </a:rPr>
              <a:t>日時</a:t>
            </a:r>
          </a:p>
          <a:p>
            <a:r>
              <a:rPr lang="en-US" altLang="ja-JP" dirty="0">
                <a:effectLst/>
              </a:rPr>
              <a:t>2024</a:t>
            </a:r>
            <a:r>
              <a:rPr lang="ja-JP" altLang="en-US" dirty="0">
                <a:effectLst/>
              </a:rPr>
              <a:t>年</a:t>
            </a:r>
            <a:r>
              <a:rPr lang="en-US" altLang="ja-JP" dirty="0">
                <a:effectLst/>
              </a:rPr>
              <a:t>10</a:t>
            </a:r>
            <a:r>
              <a:rPr lang="ja-JP" altLang="en-US" dirty="0">
                <a:effectLst/>
              </a:rPr>
              <a:t>月</a:t>
            </a:r>
            <a:r>
              <a:rPr lang="en-US" altLang="ja-JP" dirty="0">
                <a:effectLst/>
              </a:rPr>
              <a:t>26</a:t>
            </a:r>
            <a:r>
              <a:rPr lang="ja-JP" altLang="en-US" dirty="0">
                <a:effectLst/>
              </a:rPr>
              <a:t>日</a:t>
            </a:r>
            <a:r>
              <a:rPr lang="en-US" altLang="ja-JP" dirty="0">
                <a:effectLst/>
              </a:rPr>
              <a:t>(</a:t>
            </a:r>
            <a:r>
              <a:rPr lang="ja-JP" altLang="en-US" dirty="0">
                <a:effectLst/>
              </a:rPr>
              <a:t>土</a:t>
            </a:r>
            <a:r>
              <a:rPr lang="en-US" altLang="ja-JP" dirty="0">
                <a:effectLst/>
              </a:rPr>
              <a:t>) / 10</a:t>
            </a:r>
            <a:r>
              <a:rPr lang="ja-JP" altLang="en-US" dirty="0">
                <a:effectLst/>
              </a:rPr>
              <a:t>時スタート </a:t>
            </a:r>
          </a:p>
          <a:p>
            <a:r>
              <a:rPr lang="ja-JP" altLang="en-US" u="sng" dirty="0">
                <a:effectLst/>
              </a:rPr>
              <a:t>会場</a:t>
            </a:r>
          </a:p>
          <a:p>
            <a:r>
              <a:rPr lang="ja-JP" altLang="en-US" dirty="0">
                <a:effectLst/>
              </a:rPr>
              <a:t>追手門学院大手前中・高等学校</a:t>
            </a:r>
            <a:br>
              <a:rPr lang="ja-JP" altLang="en-US" dirty="0">
                <a:effectLst/>
              </a:rPr>
            </a:br>
            <a:r>
              <a:rPr lang="ja-JP" altLang="en-US" dirty="0">
                <a:effectLst/>
              </a:rPr>
              <a:t>本館</a:t>
            </a:r>
            <a:r>
              <a:rPr lang="en-US" altLang="ja-JP" dirty="0">
                <a:effectLst/>
              </a:rPr>
              <a:t>6F </a:t>
            </a:r>
            <a:r>
              <a:rPr lang="ja-JP" altLang="en-US" dirty="0">
                <a:effectLst/>
              </a:rPr>
              <a:t>大手前ホール </a:t>
            </a:r>
          </a:p>
          <a:p>
            <a:r>
              <a:rPr lang="ja-JP" altLang="en-US" u="sng" dirty="0">
                <a:effectLst/>
              </a:rPr>
              <a:t>競技内容</a:t>
            </a:r>
          </a:p>
          <a:p>
            <a:r>
              <a:rPr lang="en-US" altLang="ja-JP" dirty="0">
                <a:effectLst/>
              </a:rPr>
              <a:t>a-MAZE-</a:t>
            </a:r>
            <a:r>
              <a:rPr lang="en-US" altLang="ja-JP" dirty="0" err="1">
                <a:effectLst/>
              </a:rPr>
              <a:t>ing</a:t>
            </a:r>
            <a:r>
              <a:rPr lang="en-US" altLang="ja-JP" dirty="0">
                <a:effectLst/>
              </a:rPr>
              <a:t> Challenge</a:t>
            </a:r>
            <a:br>
              <a:rPr lang="en-US" altLang="ja-JP" dirty="0">
                <a:effectLst/>
              </a:rPr>
            </a:br>
            <a:r>
              <a:rPr lang="en-US" altLang="ja-JP" dirty="0">
                <a:effectLst/>
              </a:rPr>
              <a:t>Line Following Challenge</a:t>
            </a:r>
            <a:br>
              <a:rPr lang="en-US" altLang="ja-JP" dirty="0">
                <a:effectLst/>
              </a:rPr>
            </a:br>
            <a:r>
              <a:rPr lang="en-US" altLang="ja-JP" dirty="0" err="1">
                <a:effectLst/>
              </a:rPr>
              <a:t>SumoBot</a:t>
            </a:r>
            <a:r>
              <a:rPr lang="en-US" altLang="ja-JP" dirty="0">
                <a:effectLst/>
              </a:rPr>
              <a:t> Challenge</a:t>
            </a:r>
            <a:br>
              <a:rPr lang="en-US" altLang="ja-JP" dirty="0">
                <a:effectLst/>
              </a:rPr>
            </a:br>
            <a:endParaRPr lang="en-US" altLang="ja-JP" dirty="0">
              <a:effectLst/>
            </a:endParaRPr>
          </a:p>
          <a:p>
            <a:r>
              <a:rPr lang="ja-JP" altLang="en-US" u="sng" dirty="0">
                <a:effectLst/>
              </a:rPr>
              <a:t>参加費用</a:t>
            </a:r>
          </a:p>
          <a:p>
            <a:r>
              <a:rPr lang="en-US" altLang="ja-JP" dirty="0">
                <a:effectLst/>
              </a:rPr>
              <a:t>¥500/</a:t>
            </a:r>
            <a:r>
              <a:rPr lang="ja-JP" altLang="en-US" dirty="0">
                <a:effectLst/>
              </a:rPr>
              <a:t>人 </a:t>
            </a:r>
            <a:r>
              <a:rPr lang="en-US" altLang="ja-JP" dirty="0">
                <a:effectLst/>
              </a:rPr>
              <a:t>(tax in) </a:t>
            </a:r>
          </a:p>
          <a:p>
            <a:r>
              <a:rPr lang="ja-JP" altLang="en-US" u="sng" dirty="0">
                <a:effectLst/>
              </a:rPr>
              <a:t>参加資格</a:t>
            </a:r>
          </a:p>
          <a:p>
            <a:r>
              <a:rPr lang="ja-JP" altLang="en-US" dirty="0">
                <a:effectLst/>
              </a:rPr>
              <a:t>小学</a:t>
            </a:r>
            <a:r>
              <a:rPr lang="en-US" altLang="ja-JP" dirty="0">
                <a:effectLst/>
              </a:rPr>
              <a:t>3</a:t>
            </a:r>
            <a:r>
              <a:rPr lang="ja-JP" altLang="en-US" dirty="0">
                <a:effectLst/>
              </a:rPr>
              <a:t>年生</a:t>
            </a:r>
            <a:r>
              <a:rPr lang="en-US" altLang="ja-JP" dirty="0">
                <a:effectLst/>
              </a:rPr>
              <a:t>〜</a:t>
            </a:r>
            <a:r>
              <a:rPr lang="ja-JP" altLang="en-US" dirty="0">
                <a:effectLst/>
              </a:rPr>
              <a:t>高校</a:t>
            </a:r>
            <a:r>
              <a:rPr lang="en-US" altLang="ja-JP" dirty="0">
                <a:effectLst/>
              </a:rPr>
              <a:t>3</a:t>
            </a:r>
            <a:r>
              <a:rPr lang="ja-JP" altLang="en-US" dirty="0">
                <a:effectLst/>
              </a:rPr>
              <a:t>年生 </a:t>
            </a:r>
            <a:r>
              <a:rPr lang="en-US" altLang="ja-JP" dirty="0">
                <a:effectLst/>
              </a:rPr>
              <a:t>(1</a:t>
            </a:r>
            <a:r>
              <a:rPr lang="ja-JP" altLang="en-US" dirty="0">
                <a:effectLst/>
              </a:rPr>
              <a:t>チーム：</a:t>
            </a:r>
            <a:r>
              <a:rPr lang="en-US" altLang="ja-JP" dirty="0">
                <a:effectLst/>
              </a:rPr>
              <a:t>2〜4</a:t>
            </a:r>
            <a:r>
              <a:rPr lang="ja-JP" altLang="en-US" dirty="0">
                <a:effectLst/>
              </a:rPr>
              <a:t>人</a:t>
            </a:r>
            <a:r>
              <a:rPr lang="en-US" altLang="ja-JP" dirty="0">
                <a:effectLst/>
              </a:rPr>
              <a:t>) </a:t>
            </a:r>
          </a:p>
          <a:p>
            <a:r>
              <a:rPr lang="ja-JP" altLang="en-US" u="sng" dirty="0">
                <a:effectLst/>
              </a:rPr>
              <a:t>エントリー締切</a:t>
            </a:r>
          </a:p>
          <a:p>
            <a:r>
              <a:rPr lang="en-US" altLang="ja-JP" dirty="0">
                <a:effectLst/>
              </a:rPr>
              <a:t>2024</a:t>
            </a:r>
            <a:r>
              <a:rPr lang="ja-JP" altLang="en-US" dirty="0">
                <a:effectLst/>
              </a:rPr>
              <a:t>年</a:t>
            </a:r>
            <a:r>
              <a:rPr lang="en-US" altLang="ja-JP" dirty="0">
                <a:effectLst/>
              </a:rPr>
              <a:t>10</a:t>
            </a:r>
            <a:r>
              <a:rPr lang="ja-JP" altLang="en-US" dirty="0">
                <a:effectLst/>
              </a:rPr>
              <a:t>月</a:t>
            </a:r>
            <a:r>
              <a:rPr lang="en-US" altLang="ja-JP" dirty="0">
                <a:effectLst/>
              </a:rPr>
              <a:t>20</a:t>
            </a:r>
            <a:r>
              <a:rPr lang="ja-JP" altLang="en-US" dirty="0">
                <a:effectLst/>
              </a:rPr>
              <a:t>日</a:t>
            </a:r>
            <a:r>
              <a:rPr lang="en-US" altLang="ja-JP" dirty="0">
                <a:effectLst/>
              </a:rPr>
              <a:t>(</a:t>
            </a:r>
            <a:r>
              <a:rPr lang="ja-JP" altLang="en-US" dirty="0">
                <a:effectLst/>
              </a:rPr>
              <a:t>日</a:t>
            </a:r>
            <a:r>
              <a:rPr lang="en-US" altLang="ja-JP" dirty="0">
                <a:effectLst/>
              </a:rPr>
              <a:t>) / 〜23:59 </a:t>
            </a:r>
          </a:p>
          <a:p>
            <a:endParaRPr kumimoji="1" lang="ja-JP" altLang="en-US" dirty="0"/>
          </a:p>
        </p:txBody>
      </p:sp>
      <p:pic>
        <p:nvPicPr>
          <p:cNvPr id="5" name="図 4" descr="屋内, テーブル, おもちゃ, 板 が含まれている画像&#10;&#10;自動的に生成された説明">
            <a:extLst>
              <a:ext uri="{FF2B5EF4-FFF2-40B4-BE49-F238E27FC236}">
                <a16:creationId xmlns:a16="http://schemas.microsoft.com/office/drawing/2014/main" id="{A0CA4938-B41A-EE1D-35D8-F3428F926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28" y="1217814"/>
            <a:ext cx="3086531" cy="1762371"/>
          </a:xfrm>
          <a:prstGeom prst="rect">
            <a:avLst/>
          </a:prstGeom>
        </p:spPr>
      </p:pic>
      <p:pic>
        <p:nvPicPr>
          <p:cNvPr id="7" name="図 6" descr="机の上にあるおもちゃ&#10;&#10;低い精度で自動的に生成された説明">
            <a:extLst>
              <a:ext uri="{FF2B5EF4-FFF2-40B4-BE49-F238E27FC236}">
                <a16:creationId xmlns:a16="http://schemas.microsoft.com/office/drawing/2014/main" id="{F86793E4-2534-5238-C5F6-E255A75C2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9" y="2622590"/>
            <a:ext cx="3183775" cy="1784039"/>
          </a:xfrm>
          <a:prstGeom prst="rect">
            <a:avLst/>
          </a:prstGeom>
        </p:spPr>
      </p:pic>
      <p:pic>
        <p:nvPicPr>
          <p:cNvPr id="9" name="図 8" descr="ケーキ, 小さい, 雪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3623309F-966B-004B-B64E-7933AA4DE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0" y="4406629"/>
            <a:ext cx="3023496" cy="19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6933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90</Words>
  <Application>Microsoft Office PowerPoint</Application>
  <PresentationFormat>画面に合わせる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HGP創英角ﾎﾟｯﾌﾟ体</vt:lpstr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383</cp:revision>
  <cp:lastPrinted>2020-03-02T01:11:51Z</cp:lastPrinted>
  <dcterms:created xsi:type="dcterms:W3CDTF">2020-02-25T06:31:41Z</dcterms:created>
  <dcterms:modified xsi:type="dcterms:W3CDTF">2024-10-22T15:37:47Z</dcterms:modified>
</cp:coreProperties>
</file>