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1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2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82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88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2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4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8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7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7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00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56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52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E0EFF-83E3-4ACE-9CD2-6744B2D47BCC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5E816-0601-4B84-B8A3-867EEF581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6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mp"/><Relationship Id="rId4" Type="http://schemas.openxmlformats.org/officeDocument/2006/relationships/hyperlink" Target="https://navi.narakotsu.co.jp/bus_loc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A52FC-A7C4-DE4B-C0DD-2C9E83376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C60597-1893-5A6E-0A50-52E44A0E0871}"/>
              </a:ext>
            </a:extLst>
          </p:cNvPr>
          <p:cNvSpPr txBox="1"/>
          <p:nvPr/>
        </p:nvSpPr>
        <p:spPr>
          <a:xfrm>
            <a:off x="136722" y="239751"/>
            <a:ext cx="3587842" cy="46166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ワンポイント　レッスン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F781156-13E6-49ED-6486-C030C40C5E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972" y="100320"/>
            <a:ext cx="471725" cy="74052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5D6E2CE-07F1-32F1-84B9-90C6AEE59A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150" y="68315"/>
            <a:ext cx="772534" cy="77253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680D5C-4758-CAEB-8C3D-F2C46C43318C}"/>
              </a:ext>
            </a:extLst>
          </p:cNvPr>
          <p:cNvSpPr txBox="1"/>
          <p:nvPr/>
        </p:nvSpPr>
        <p:spPr>
          <a:xfrm>
            <a:off x="345330" y="1026711"/>
            <a:ext cx="110799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7200" b="1" dirty="0"/>
              <a:t>な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556CFA-A29A-DDEB-029B-C90FFA46FFDC}"/>
              </a:ext>
            </a:extLst>
          </p:cNvPr>
          <p:cNvSpPr txBox="1"/>
          <p:nvPr/>
        </p:nvSpPr>
        <p:spPr>
          <a:xfrm>
            <a:off x="1832066" y="1221654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>
                <a:solidFill>
                  <a:srgbClr val="0070C0"/>
                </a:solidFill>
              </a:rPr>
              <a:t>奈良バスなび</a:t>
            </a:r>
            <a:endParaRPr kumimoji="1" lang="en-US" altLang="ja-JP" sz="4400" b="1" dirty="0">
              <a:solidFill>
                <a:srgbClr val="0070C0"/>
              </a:solidFill>
            </a:endParaRPr>
          </a:p>
        </p:txBody>
      </p:sp>
      <p:pic>
        <p:nvPicPr>
          <p:cNvPr id="8" name="図 7" descr="グラフィカル ユーザー インターフェイス, アプリケーション&#10;&#10;自動的に生成された説明">
            <a:hlinkClick r:id="rId4"/>
            <a:extLst>
              <a:ext uri="{FF2B5EF4-FFF2-40B4-BE49-F238E27FC236}">
                <a16:creationId xmlns:a16="http://schemas.microsoft.com/office/drawing/2014/main" id="{326D4C1C-02ED-CF9A-1EB5-E31791B913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084" y="2227040"/>
            <a:ext cx="6937131" cy="430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6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iwamoto koji</dc:creator>
  <cp:lastModifiedBy>koji iwamoto</cp:lastModifiedBy>
  <cp:revision>102</cp:revision>
  <dcterms:created xsi:type="dcterms:W3CDTF">2021-10-05T00:10:37Z</dcterms:created>
  <dcterms:modified xsi:type="dcterms:W3CDTF">2024-10-22T15:32:50Z</dcterms:modified>
</cp:coreProperties>
</file>