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moto koji" initials="ik" lastIdx="2" clrIdx="0">
    <p:extLst>
      <p:ext uri="{19B8F6BF-5375-455C-9EA6-DF929625EA0E}">
        <p15:presenceInfo xmlns:p15="http://schemas.microsoft.com/office/powerpoint/2012/main" userId="e0f2a9fca6a0dc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25FE-5DD6-4D22-998D-AA7B6956D134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E9C6-BB84-40AD-8254-BA9439FFD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AF6-F4F3-4D5B-AD9C-B2555F73770C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AAC0-D60B-4A93-91BE-8F75B373401F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D3F-14E8-4DD4-90D0-091B3F39157D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890-8556-4CC2-BB18-6EE9DA3C9EA1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FDC-2409-421A-9672-EB8D6E797845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2893-D5CA-4256-B4C7-06D095B6FB6C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B4B6-1E39-4439-92E7-DECAD378B250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FBC-2EFC-463E-9127-C58A08CC96F8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D35C-EE67-4E8C-A0DE-1AA6105BAF04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99D-AFBB-4141-8291-07288943AE5C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6AD8-3D72-49DF-9314-94FAB166438A}" type="datetime1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9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5t-MZWlX_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70" y="105832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今月は、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芸術の秋　音楽を楽しむ　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79063" y="954145"/>
            <a:ext cx="7882769" cy="13641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9A73D0-856A-0C1D-877F-3DB750EEF7AA}"/>
              </a:ext>
            </a:extLst>
          </p:cNvPr>
          <p:cNvSpPr txBox="1"/>
          <p:nvPr/>
        </p:nvSpPr>
        <p:spPr>
          <a:xfrm>
            <a:off x="1502726" y="6038940"/>
            <a:ext cx="613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https://www.youtube.com/watch?v=T5t-MZWlX_o</a:t>
            </a:r>
            <a:endParaRPr lang="ja-JP" altLang="en-US" dirty="0"/>
          </a:p>
        </p:txBody>
      </p:sp>
      <p:pic>
        <p:nvPicPr>
          <p:cNvPr id="7" name="図 6">
            <a:hlinkClick r:id="rId2"/>
            <a:extLst>
              <a:ext uri="{FF2B5EF4-FFF2-40B4-BE49-F238E27FC236}">
                <a16:creationId xmlns:a16="http://schemas.microsoft.com/office/drawing/2014/main" id="{F3DCE545-BF15-FB02-CAFD-D833B4D2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7" y="2613461"/>
            <a:ext cx="4629184" cy="3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34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Office編　本日の作業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250</cp:revision>
  <dcterms:created xsi:type="dcterms:W3CDTF">2021-09-11T02:38:02Z</dcterms:created>
  <dcterms:modified xsi:type="dcterms:W3CDTF">2024-10-23T02:43:35Z</dcterms:modified>
</cp:coreProperties>
</file>