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6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612D8C6C-D098-4548-A878-2D1360EE4DC4}">
          <p14:sldIdLst>
            <p14:sldId id="6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8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0C13A-66B4-440E-B4D6-D2682AE93BD1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9FA4-C3AD-4D4F-82DE-6FA705C67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7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6388100"/>
            <a:ext cx="914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8402127" y="6483563"/>
            <a:ext cx="719138" cy="288925"/>
          </a:xfrm>
          <a:prstGeom prst="rect">
            <a:avLst/>
          </a:prstGeom>
          <a:ln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B06F1EF4-1DB5-404E-8827-B060B708B099}" type="slidenum">
              <a:rPr lang="en-US" altLang="ja-JP" sz="12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" name="Line 16"/>
          <p:cNvSpPr>
            <a:spLocks noChangeShapeType="1"/>
          </p:cNvSpPr>
          <p:nvPr userDrawn="1"/>
        </p:nvSpPr>
        <p:spPr bwMode="auto">
          <a:xfrm>
            <a:off x="71438" y="680027"/>
            <a:ext cx="896461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58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hyperlink" Target="https://www.youtube.com/watch?v=-9EM5_VFlt8&amp;t=21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8600" y="804452"/>
            <a:ext cx="6531275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人型ロボット「</a:t>
            </a:r>
            <a:r>
              <a:rPr lang="en-US" altLang="ja-JP" sz="4800" b="1" dirty="0">
                <a:solidFill>
                  <a:srgbClr val="00B050"/>
                </a:solidFill>
              </a:rPr>
              <a:t>Atlas</a:t>
            </a:r>
            <a:r>
              <a:rPr lang="ja-JP" altLang="en-US" sz="4800" b="1" dirty="0">
                <a:solidFill>
                  <a:srgbClr val="00B050"/>
                </a:solidFill>
              </a:rPr>
              <a:t>」引退</a:t>
            </a:r>
          </a:p>
        </p:txBody>
      </p:sp>
      <p:pic>
        <p:nvPicPr>
          <p:cNvPr id="7" name="図 6" descr="携帯電話の画面&#10;&#10;自動的に生成された説明">
            <a:extLst>
              <a:ext uri="{FF2B5EF4-FFF2-40B4-BE49-F238E27FC236}">
                <a16:creationId xmlns:a16="http://schemas.microsoft.com/office/drawing/2014/main" id="{27B36D22-B66A-85DF-4D92-D9D21201F0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337" y="1219951"/>
            <a:ext cx="898730" cy="89873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D7701C-851E-8DAA-53EA-ECDD6ED6393C}"/>
              </a:ext>
            </a:extLst>
          </p:cNvPr>
          <p:cNvSpPr/>
          <p:nvPr/>
        </p:nvSpPr>
        <p:spPr>
          <a:xfrm>
            <a:off x="7265428" y="819841"/>
            <a:ext cx="1771639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PC/</a:t>
            </a:r>
            <a:r>
              <a:rPr lang="ja-JP" altLang="en-US" sz="2000" b="1" dirty="0">
                <a:solidFill>
                  <a:srgbClr val="FF0000"/>
                </a:solidFill>
              </a:rPr>
              <a:t>スマホ向け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4B78271-10FA-AF72-7ABC-1785B971F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4" y="1267069"/>
            <a:ext cx="772534" cy="77253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EF76957-AC04-42B5-B92E-FD93DF11D090}"/>
              </a:ext>
            </a:extLst>
          </p:cNvPr>
          <p:cNvSpPr txBox="1"/>
          <p:nvPr/>
        </p:nvSpPr>
        <p:spPr>
          <a:xfrm>
            <a:off x="449141" y="1653336"/>
            <a:ext cx="566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https://www.youtube.com/watch?v=-9EM5_VFlt8&amp;t=216s</a:t>
            </a:r>
            <a:endParaRPr kumimoji="1" lang="ja-JP" altLang="en-US" dirty="0"/>
          </a:p>
        </p:txBody>
      </p:sp>
      <p:pic>
        <p:nvPicPr>
          <p:cNvPr id="6" name="図 5" descr="水, レゴ, 男, 女性 が含まれている画像&#10;&#10;自動的に生成された説明">
            <a:hlinkClick r:id="rId4"/>
            <a:extLst>
              <a:ext uri="{FF2B5EF4-FFF2-40B4-BE49-F238E27FC236}">
                <a16:creationId xmlns:a16="http://schemas.microsoft.com/office/drawing/2014/main" id="{E2A9DF99-BD5C-9E58-0245-6FC0CFCCB8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651" y="2118681"/>
            <a:ext cx="3387797" cy="363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72819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3854</TotalTime>
  <Words>28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Times New Roman</vt:lpstr>
      <vt:lpstr>9_Office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パナソニック西門真地区再開発 新橋波ﾌﾟﾛｼﾞｪｸﾄの取り組みとご協力のお願い</dc:title>
  <dc:creator>青山 光洋</dc:creator>
  <cp:lastModifiedBy>koji iwamoto</cp:lastModifiedBy>
  <cp:revision>372</cp:revision>
  <cp:lastPrinted>2020-03-02T01:11:51Z</cp:lastPrinted>
  <dcterms:created xsi:type="dcterms:W3CDTF">2020-02-25T06:31:41Z</dcterms:created>
  <dcterms:modified xsi:type="dcterms:W3CDTF">2024-04-17T13:53:23Z</dcterms:modified>
</cp:coreProperties>
</file>