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73" r:id="rId4"/>
    <p:sldId id="274" r:id="rId5"/>
    <p:sldId id="275" r:id="rId6"/>
    <p:sldId id="260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57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0EFF-83E3-4ACE-9CD2-6744B2D47BCC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E816-0601-4B84-B8A3-867EEF581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42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0EFF-83E3-4ACE-9CD2-6744B2D47BCC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E816-0601-4B84-B8A3-867EEF581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82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0EFF-83E3-4ACE-9CD2-6744B2D47BCC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E816-0601-4B84-B8A3-867EEF581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88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0EFF-83E3-4ACE-9CD2-6744B2D47BCC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E816-0601-4B84-B8A3-867EEF581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02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0EFF-83E3-4ACE-9CD2-6744B2D47BCC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E816-0601-4B84-B8A3-867EEF581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47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0EFF-83E3-4ACE-9CD2-6744B2D47BCC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E816-0601-4B84-B8A3-867EEF581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0EFF-83E3-4ACE-9CD2-6744B2D47BCC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E816-0601-4B84-B8A3-867EEF581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17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0EFF-83E3-4ACE-9CD2-6744B2D47BCC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E816-0601-4B84-B8A3-867EEF581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7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0EFF-83E3-4ACE-9CD2-6744B2D47BCC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E816-0601-4B84-B8A3-867EEF581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00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0EFF-83E3-4ACE-9CD2-6744B2D47BCC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E816-0601-4B84-B8A3-867EEF581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6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0EFF-83E3-4ACE-9CD2-6744B2D47BCC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E816-0601-4B84-B8A3-867EEF581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52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0EFF-83E3-4ACE-9CD2-6744B2D47BCC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5E816-0601-4B84-B8A3-867EEF581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06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52FC-A7C4-DE4B-C0DD-2C9E8337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C60597-1893-5A6E-0A50-52E44A0E0871}"/>
              </a:ext>
            </a:extLst>
          </p:cNvPr>
          <p:cNvSpPr txBox="1"/>
          <p:nvPr/>
        </p:nvSpPr>
        <p:spPr>
          <a:xfrm>
            <a:off x="136722" y="239751"/>
            <a:ext cx="3587842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ワンポイント　レッスン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F781156-13E6-49ED-6486-C030C40C5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72" y="100320"/>
            <a:ext cx="471725" cy="7405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5D6E2CE-07F1-32F1-84B9-90C6AEE59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50" y="68315"/>
            <a:ext cx="772534" cy="77253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680D5C-4758-CAEB-8C3D-F2C46C43318C}"/>
              </a:ext>
            </a:extLst>
          </p:cNvPr>
          <p:cNvSpPr txBox="1"/>
          <p:nvPr/>
        </p:nvSpPr>
        <p:spPr>
          <a:xfrm>
            <a:off x="345330" y="1026711"/>
            <a:ext cx="110799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7200" b="1" dirty="0"/>
              <a:t>し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556CFA-A29A-DDEB-029B-C90FFA46FFDC}"/>
              </a:ext>
            </a:extLst>
          </p:cNvPr>
          <p:cNvSpPr txBox="1"/>
          <p:nvPr/>
        </p:nvSpPr>
        <p:spPr>
          <a:xfrm>
            <a:off x="2068372" y="1225934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0070C0"/>
                </a:solidFill>
              </a:rPr>
              <a:t>写真を整理する</a:t>
            </a:r>
            <a:endParaRPr kumimoji="1" lang="en-US" altLang="ja-JP" sz="4400" b="1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BAEC662-2CFD-299F-BD07-53AD80FBB7B6}"/>
              </a:ext>
            </a:extLst>
          </p:cNvPr>
          <p:cNvSpPr txBox="1"/>
          <p:nvPr/>
        </p:nvSpPr>
        <p:spPr>
          <a:xfrm>
            <a:off x="584019" y="295866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0070C0"/>
                </a:solidFill>
              </a:rPr>
              <a:t>①</a:t>
            </a:r>
            <a:endParaRPr kumimoji="1" lang="en-US" altLang="ja-JP" sz="4400" b="1" dirty="0">
              <a:solidFill>
                <a:srgbClr val="0070C0"/>
              </a:solidFill>
            </a:endParaRPr>
          </a:p>
        </p:txBody>
      </p:sp>
      <p:pic>
        <p:nvPicPr>
          <p:cNvPr id="10" name="図 9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813CCCFF-A6C7-5BE5-0955-B1D938BD9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5" y="3899336"/>
            <a:ext cx="1997124" cy="2243959"/>
          </a:xfrm>
          <a:prstGeom prst="rect">
            <a:avLst/>
          </a:prstGeom>
        </p:spPr>
      </p:pic>
      <p:sp>
        <p:nvSpPr>
          <p:cNvPr id="11" name="矢印: 左 10">
            <a:extLst>
              <a:ext uri="{FF2B5EF4-FFF2-40B4-BE49-F238E27FC236}">
                <a16:creationId xmlns:a16="http://schemas.microsoft.com/office/drawing/2014/main" id="{C1C3687F-5EF5-9418-1189-343987CD7A6E}"/>
              </a:ext>
            </a:extLst>
          </p:cNvPr>
          <p:cNvSpPr/>
          <p:nvPr/>
        </p:nvSpPr>
        <p:spPr>
          <a:xfrm flipH="1">
            <a:off x="2068372" y="4394463"/>
            <a:ext cx="490407" cy="101950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993C9D-FA1E-39B7-1656-39EF95B185E0}"/>
              </a:ext>
            </a:extLst>
          </p:cNvPr>
          <p:cNvSpPr txBox="1"/>
          <p:nvPr/>
        </p:nvSpPr>
        <p:spPr>
          <a:xfrm>
            <a:off x="2981669" y="297443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0070C0"/>
                </a:solidFill>
              </a:rPr>
              <a:t>②</a:t>
            </a:r>
            <a:endParaRPr kumimoji="1" lang="en-US" altLang="ja-JP" sz="4400" b="1" dirty="0">
              <a:solidFill>
                <a:srgbClr val="0070C0"/>
              </a:solidFill>
            </a:endParaRPr>
          </a:p>
        </p:txBody>
      </p:sp>
      <p:pic>
        <p:nvPicPr>
          <p:cNvPr id="14" name="図 13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428E2E9F-7313-7B74-4555-5C5245785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95" y="3728104"/>
            <a:ext cx="801902" cy="101950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0FBA9A-1C57-1914-F7C8-458BE9E573B3}"/>
              </a:ext>
            </a:extLst>
          </p:cNvPr>
          <p:cNvSpPr txBox="1"/>
          <p:nvPr/>
        </p:nvSpPr>
        <p:spPr>
          <a:xfrm>
            <a:off x="2480023" y="3994353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>
                <a:solidFill>
                  <a:srgbClr val="0070C0"/>
                </a:solidFill>
              </a:rPr>
              <a:t>iphone</a:t>
            </a:r>
            <a:endParaRPr kumimoji="1" lang="en-US" altLang="ja-JP" sz="2000" b="1" dirty="0">
              <a:solidFill>
                <a:srgbClr val="0070C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07D91CE-AC3D-A370-B685-FFD4A304E6C2}"/>
              </a:ext>
            </a:extLst>
          </p:cNvPr>
          <p:cNvSpPr txBox="1"/>
          <p:nvPr/>
        </p:nvSpPr>
        <p:spPr>
          <a:xfrm>
            <a:off x="2437510" y="5228895"/>
            <a:ext cx="1013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0070C0"/>
                </a:solidFill>
              </a:rPr>
              <a:t>android</a:t>
            </a:r>
          </a:p>
        </p:txBody>
      </p:sp>
      <p:pic>
        <p:nvPicPr>
          <p:cNvPr id="20" name="図 19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C0ECD463-39FF-2D1D-CA46-69D198314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45" y="4931418"/>
            <a:ext cx="748923" cy="102806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9F5F820-4222-6225-0EAB-61E9C984A91E}"/>
              </a:ext>
            </a:extLst>
          </p:cNvPr>
          <p:cNvSpPr txBox="1"/>
          <p:nvPr/>
        </p:nvSpPr>
        <p:spPr>
          <a:xfrm>
            <a:off x="2848451" y="619285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70C0"/>
                </a:solidFill>
              </a:rPr>
              <a:t>スマホに保存</a:t>
            </a:r>
            <a:endParaRPr kumimoji="1" lang="en-US" altLang="ja-JP" sz="2000" b="1" dirty="0">
              <a:solidFill>
                <a:srgbClr val="0070C0"/>
              </a:solidFill>
            </a:endParaRPr>
          </a:p>
        </p:txBody>
      </p:sp>
      <p:sp>
        <p:nvSpPr>
          <p:cNvPr id="22" name="矢印: 左 21">
            <a:extLst>
              <a:ext uri="{FF2B5EF4-FFF2-40B4-BE49-F238E27FC236}">
                <a16:creationId xmlns:a16="http://schemas.microsoft.com/office/drawing/2014/main" id="{5AC0F74D-7D8D-E8EB-1538-5F309E933DF4}"/>
              </a:ext>
            </a:extLst>
          </p:cNvPr>
          <p:cNvSpPr/>
          <p:nvPr/>
        </p:nvSpPr>
        <p:spPr>
          <a:xfrm flipH="1">
            <a:off x="4494994" y="4289359"/>
            <a:ext cx="490406" cy="101950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1891FAB-0FB1-1E40-8420-FE4BE2514465}"/>
              </a:ext>
            </a:extLst>
          </p:cNvPr>
          <p:cNvSpPr txBox="1"/>
          <p:nvPr/>
        </p:nvSpPr>
        <p:spPr>
          <a:xfrm>
            <a:off x="5413410" y="295866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0070C0"/>
                </a:solidFill>
              </a:rPr>
              <a:t>③</a:t>
            </a:r>
            <a:endParaRPr kumimoji="1" lang="en-US" altLang="ja-JP" sz="4400" b="1" dirty="0">
              <a:solidFill>
                <a:srgbClr val="0070C0"/>
              </a:solidFill>
            </a:endParaRPr>
          </a:p>
        </p:txBody>
      </p:sp>
      <p:pic>
        <p:nvPicPr>
          <p:cNvPr id="25" name="図 24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C97CE780-5C04-E13D-0CB3-D5771D34A1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13" y="3847838"/>
            <a:ext cx="1632368" cy="899770"/>
          </a:xfrm>
          <a:prstGeom prst="rect">
            <a:avLst/>
          </a:prstGeom>
        </p:spPr>
      </p:pic>
      <p:pic>
        <p:nvPicPr>
          <p:cNvPr id="29" name="図 28" descr="ロゴ&#10;&#10;自動的に生成された説明">
            <a:extLst>
              <a:ext uri="{FF2B5EF4-FFF2-40B4-BE49-F238E27FC236}">
                <a16:creationId xmlns:a16="http://schemas.microsoft.com/office/drawing/2014/main" id="{C6C1B0A2-06E9-F521-666E-C1857C8419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50" y="5145210"/>
            <a:ext cx="1735839" cy="567479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B921F99-C369-5002-721A-2335A25520C2}"/>
              </a:ext>
            </a:extLst>
          </p:cNvPr>
          <p:cNvSpPr txBox="1"/>
          <p:nvPr/>
        </p:nvSpPr>
        <p:spPr>
          <a:xfrm>
            <a:off x="4936815" y="616471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00B050"/>
                </a:solidFill>
              </a:rPr>
              <a:t>クラウドにアップ</a:t>
            </a:r>
            <a:endParaRPr kumimoji="1" lang="en-US" altLang="ja-JP" b="1" dirty="0">
              <a:solidFill>
                <a:srgbClr val="00B050"/>
              </a:solidFill>
            </a:endParaRPr>
          </a:p>
        </p:txBody>
      </p:sp>
      <p:sp>
        <p:nvSpPr>
          <p:cNvPr id="31" name="矢印: 左 30">
            <a:extLst>
              <a:ext uri="{FF2B5EF4-FFF2-40B4-BE49-F238E27FC236}">
                <a16:creationId xmlns:a16="http://schemas.microsoft.com/office/drawing/2014/main" id="{AF492C51-0E9C-DEE9-E378-41F11C1D688C}"/>
              </a:ext>
            </a:extLst>
          </p:cNvPr>
          <p:cNvSpPr/>
          <p:nvPr/>
        </p:nvSpPr>
        <p:spPr>
          <a:xfrm flipH="1">
            <a:off x="6722937" y="4289359"/>
            <a:ext cx="490406" cy="101950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F509E2C-8860-C90A-8F3B-E483105E5DB2}"/>
              </a:ext>
            </a:extLst>
          </p:cNvPr>
          <p:cNvSpPr txBox="1"/>
          <p:nvPr/>
        </p:nvSpPr>
        <p:spPr>
          <a:xfrm>
            <a:off x="7503222" y="296434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0070C0"/>
                </a:solidFill>
              </a:rPr>
              <a:t>④</a:t>
            </a:r>
            <a:endParaRPr kumimoji="1" lang="en-US" altLang="ja-JP" sz="4400" b="1" dirty="0">
              <a:solidFill>
                <a:srgbClr val="0070C0"/>
              </a:solidFill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E6BA293D-B6DC-A9F3-FF4B-08FCEDF608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7759" y="4228484"/>
            <a:ext cx="1552228" cy="1162462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9227C2D-8A46-AFE0-EAE1-416031C10C8B}"/>
              </a:ext>
            </a:extLst>
          </p:cNvPr>
          <p:cNvSpPr txBox="1"/>
          <p:nvPr/>
        </p:nvSpPr>
        <p:spPr>
          <a:xfrm>
            <a:off x="7585291" y="614329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満杯！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81A680FD-2EC1-829C-B608-60397BDDB8B8}"/>
              </a:ext>
            </a:extLst>
          </p:cNvPr>
          <p:cNvCxnSpPr/>
          <p:nvPr/>
        </p:nvCxnSpPr>
        <p:spPr>
          <a:xfrm flipH="1">
            <a:off x="7336221" y="3899336"/>
            <a:ext cx="1463766" cy="1813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20456D3E-221B-9343-06C9-45F8602A896C}"/>
              </a:ext>
            </a:extLst>
          </p:cNvPr>
          <p:cNvCxnSpPr>
            <a:cxnSpLocks/>
          </p:cNvCxnSpPr>
          <p:nvPr/>
        </p:nvCxnSpPr>
        <p:spPr>
          <a:xfrm>
            <a:off x="7336221" y="3994353"/>
            <a:ext cx="1345324" cy="17183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650AAAD-D337-4E5C-BF1D-C0DB92F1BC7E}"/>
              </a:ext>
            </a:extLst>
          </p:cNvPr>
          <p:cNvSpPr txBox="1"/>
          <p:nvPr/>
        </p:nvSpPr>
        <p:spPr>
          <a:xfrm>
            <a:off x="2055926" y="2596027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設定で同期を選択すると自動的にアップされる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6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52FC-A7C4-DE4B-C0DD-2C9E8337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ED821A59-40D4-B9DD-E66B-BCD3E4D82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2" y="1134472"/>
            <a:ext cx="8683009" cy="53489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C60597-1893-5A6E-0A50-52E44A0E0871}"/>
              </a:ext>
            </a:extLst>
          </p:cNvPr>
          <p:cNvSpPr txBox="1"/>
          <p:nvPr/>
        </p:nvSpPr>
        <p:spPr>
          <a:xfrm>
            <a:off x="136722" y="239751"/>
            <a:ext cx="3587842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ワンポイント　レッスン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F781156-13E6-49ED-6486-C030C40C5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72" y="100320"/>
            <a:ext cx="471725" cy="7405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5D6E2CE-07F1-32F1-84B9-90C6AEE59A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50" y="68315"/>
            <a:ext cx="772534" cy="772534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23CB12B-3235-34DF-6329-5D9895DE549F}"/>
              </a:ext>
            </a:extLst>
          </p:cNvPr>
          <p:cNvSpPr/>
          <p:nvPr/>
        </p:nvSpPr>
        <p:spPr>
          <a:xfrm>
            <a:off x="1415724" y="2763720"/>
            <a:ext cx="2308840" cy="5155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57B649-9A3B-2F6D-571E-C8525DA15B2F}"/>
              </a:ext>
            </a:extLst>
          </p:cNvPr>
          <p:cNvSpPr txBox="1"/>
          <p:nvPr/>
        </p:nvSpPr>
        <p:spPr>
          <a:xfrm>
            <a:off x="1552998" y="5723528"/>
            <a:ext cx="7266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ゴミ箱内のファイルは</a:t>
            </a:r>
            <a:r>
              <a:rPr lang="en-US" altLang="ja-JP" sz="2400" b="1" dirty="0">
                <a:solidFill>
                  <a:srgbClr val="FF0000"/>
                </a:solidFill>
              </a:rPr>
              <a:t>60</a:t>
            </a:r>
            <a:r>
              <a:rPr lang="ja-JP" altLang="en-US" sz="2400" b="1" dirty="0">
                <a:solidFill>
                  <a:srgbClr val="FF0000"/>
                </a:solidFill>
              </a:rPr>
              <a:t>日後に完全に削除されます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3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52FC-A7C4-DE4B-C0DD-2C9E8337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C60597-1893-5A6E-0A50-52E44A0E0871}"/>
              </a:ext>
            </a:extLst>
          </p:cNvPr>
          <p:cNvSpPr txBox="1"/>
          <p:nvPr/>
        </p:nvSpPr>
        <p:spPr>
          <a:xfrm>
            <a:off x="136722" y="239751"/>
            <a:ext cx="3587842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ワンポイント　レッスン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F781156-13E6-49ED-6486-C030C40C5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72" y="100320"/>
            <a:ext cx="471725" cy="7405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5D6E2CE-07F1-32F1-84B9-90C6AEE59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50" y="68315"/>
            <a:ext cx="772534" cy="772534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435F496-EA21-2B16-4E7F-353306CDD3FF}"/>
              </a:ext>
            </a:extLst>
          </p:cNvPr>
          <p:cNvGrpSpPr/>
          <p:nvPr/>
        </p:nvGrpSpPr>
        <p:grpSpPr>
          <a:xfrm>
            <a:off x="461542" y="873154"/>
            <a:ext cx="8160990" cy="1996968"/>
            <a:chOff x="1354919" y="4888087"/>
            <a:chExt cx="8160990" cy="1996968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5130F6D3-14C9-CC1B-4B29-8717F7AF517B}"/>
                </a:ext>
              </a:extLst>
            </p:cNvPr>
            <p:cNvSpPr/>
            <p:nvPr/>
          </p:nvSpPr>
          <p:spPr>
            <a:xfrm>
              <a:off x="1354919" y="4888087"/>
              <a:ext cx="7645625" cy="19969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9AE79BA-F254-2525-24BF-8A58B3DE26FC}"/>
                </a:ext>
              </a:extLst>
            </p:cNvPr>
            <p:cNvSpPr txBox="1"/>
            <p:nvPr/>
          </p:nvSpPr>
          <p:spPr>
            <a:xfrm>
              <a:off x="1711809" y="5126575"/>
              <a:ext cx="63161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/>
                <a:t>①有料コースにアップグレード　→　保存数を増やす</a:t>
              </a:r>
              <a:endParaRPr kumimoji="1" lang="en-US" altLang="ja-JP" sz="2000" b="1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A284040-3356-4381-03AB-A83697258353}"/>
                </a:ext>
              </a:extLst>
            </p:cNvPr>
            <p:cNvSpPr txBox="1"/>
            <p:nvPr/>
          </p:nvSpPr>
          <p:spPr>
            <a:xfrm>
              <a:off x="1711809" y="5708616"/>
              <a:ext cx="6829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/>
                <a:t>②無料範囲に収める　　→　不要写真を削除（ゴミ箱へ）</a:t>
              </a:r>
              <a:endParaRPr kumimoji="1" lang="en-US" altLang="ja-JP" sz="2000" b="1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2FD1D2C-AAE5-DD60-DD8A-61D461252505}"/>
                </a:ext>
              </a:extLst>
            </p:cNvPr>
            <p:cNvSpPr txBox="1"/>
            <p:nvPr/>
          </p:nvSpPr>
          <p:spPr>
            <a:xfrm>
              <a:off x="1724994" y="6290657"/>
              <a:ext cx="779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FF0000"/>
                  </a:solidFill>
                </a:rPr>
                <a:t>③別メディアに保存　→　</a:t>
              </a:r>
              <a:r>
                <a:rPr kumimoji="1" lang="en-US" altLang="ja-JP" sz="2000" b="1" dirty="0">
                  <a:solidFill>
                    <a:srgbClr val="FF0000"/>
                  </a:solidFill>
                </a:rPr>
                <a:t>PC</a:t>
              </a:r>
              <a:r>
                <a:rPr kumimoji="1" lang="ja-JP" altLang="en-US" sz="2000" b="1" dirty="0">
                  <a:solidFill>
                    <a:srgbClr val="FF0000"/>
                  </a:solidFill>
                </a:rPr>
                <a:t>、</a:t>
              </a:r>
              <a:r>
                <a:rPr kumimoji="1" lang="en-US" altLang="ja-JP" sz="2000" b="1" dirty="0">
                  <a:solidFill>
                    <a:srgbClr val="FF0000"/>
                  </a:solidFill>
                </a:rPr>
                <a:t>USB</a:t>
              </a:r>
              <a:r>
                <a:rPr kumimoji="1" lang="ja-JP" altLang="en-US" sz="2000" b="1" dirty="0">
                  <a:solidFill>
                    <a:srgbClr val="FF0000"/>
                  </a:solidFill>
                </a:rPr>
                <a:t>に保存（クラウド側は削除）</a:t>
              </a:r>
              <a:endParaRPr kumimoji="1" lang="en-US" altLang="ja-JP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左中かっこ 18">
              <a:extLst>
                <a:ext uri="{FF2B5EF4-FFF2-40B4-BE49-F238E27FC236}">
                  <a16:creationId xmlns:a16="http://schemas.microsoft.com/office/drawing/2014/main" id="{AED36143-D09E-D3AA-C0D9-F5A8876D718F}"/>
                </a:ext>
              </a:extLst>
            </p:cNvPr>
            <p:cNvSpPr/>
            <p:nvPr/>
          </p:nvSpPr>
          <p:spPr>
            <a:xfrm>
              <a:off x="1492469" y="5002924"/>
              <a:ext cx="219340" cy="168784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45FB145-D288-F5AA-6D5A-177E0D108B47}"/>
              </a:ext>
            </a:extLst>
          </p:cNvPr>
          <p:cNvGrpSpPr/>
          <p:nvPr/>
        </p:nvGrpSpPr>
        <p:grpSpPr>
          <a:xfrm>
            <a:off x="304887" y="3036436"/>
            <a:ext cx="3237099" cy="1787816"/>
            <a:chOff x="136722" y="840849"/>
            <a:chExt cx="7227722" cy="3487641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F6CE1A18-DB9D-2E63-9A97-065395B2BD68}"/>
                </a:ext>
              </a:extLst>
            </p:cNvPr>
            <p:cNvSpPr txBox="1"/>
            <p:nvPr/>
          </p:nvSpPr>
          <p:spPr>
            <a:xfrm>
              <a:off x="581287" y="840851"/>
              <a:ext cx="970914" cy="794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rgbClr val="0070C0"/>
                  </a:solidFill>
                </a:rPr>
                <a:t>①</a:t>
              </a:r>
              <a:endParaRPr kumimoji="1" lang="en-US" altLang="ja-JP" sz="2400" b="1" dirty="0">
                <a:solidFill>
                  <a:srgbClr val="0070C0"/>
                </a:solidFill>
              </a:endParaRPr>
            </a:p>
          </p:txBody>
        </p:sp>
        <p:pic>
          <p:nvPicPr>
            <p:cNvPr id="33" name="図 32" descr="おもちゃ が含まれている画像&#10;&#10;自動的に生成された説明">
              <a:extLst>
                <a:ext uri="{FF2B5EF4-FFF2-40B4-BE49-F238E27FC236}">
                  <a16:creationId xmlns:a16="http://schemas.microsoft.com/office/drawing/2014/main" id="{C2AB16AF-652B-446E-0348-031FA0FDD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22" y="1781522"/>
              <a:ext cx="1997124" cy="2243959"/>
            </a:xfrm>
            <a:prstGeom prst="rect">
              <a:avLst/>
            </a:prstGeom>
          </p:spPr>
        </p:pic>
        <p:sp>
          <p:nvSpPr>
            <p:cNvPr id="36" name="矢印: 左 35">
              <a:extLst>
                <a:ext uri="{FF2B5EF4-FFF2-40B4-BE49-F238E27FC236}">
                  <a16:creationId xmlns:a16="http://schemas.microsoft.com/office/drawing/2014/main" id="{316AEAD3-DA33-6FB3-3B96-6751D08673CC}"/>
                </a:ext>
              </a:extLst>
            </p:cNvPr>
            <p:cNvSpPr/>
            <p:nvPr/>
          </p:nvSpPr>
          <p:spPr>
            <a:xfrm flipH="1">
              <a:off x="2065639" y="2276649"/>
              <a:ext cx="490407" cy="1019504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604B3C54-1198-B726-B1D3-3F7069AB9123}"/>
                </a:ext>
              </a:extLst>
            </p:cNvPr>
            <p:cNvSpPr txBox="1"/>
            <p:nvPr/>
          </p:nvSpPr>
          <p:spPr>
            <a:xfrm>
              <a:off x="2978935" y="856616"/>
              <a:ext cx="970914" cy="794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rgbClr val="0070C0"/>
                  </a:solidFill>
                </a:rPr>
                <a:t>②</a:t>
              </a:r>
              <a:endParaRPr kumimoji="1" lang="en-US" altLang="ja-JP" sz="2400" b="1" dirty="0">
                <a:solidFill>
                  <a:srgbClr val="0070C0"/>
                </a:solidFill>
              </a:endParaRPr>
            </a:p>
          </p:txBody>
        </p:sp>
        <p:pic>
          <p:nvPicPr>
            <p:cNvPr id="40" name="図 39" descr="ロゴ が含まれている画像&#10;&#10;自動的に生成された説明">
              <a:extLst>
                <a:ext uri="{FF2B5EF4-FFF2-40B4-BE49-F238E27FC236}">
                  <a16:creationId xmlns:a16="http://schemas.microsoft.com/office/drawing/2014/main" id="{78CDA1A7-BFD9-7E39-EFB4-644966AA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962" y="1610290"/>
              <a:ext cx="801902" cy="1019504"/>
            </a:xfrm>
            <a:prstGeom prst="rect">
              <a:avLst/>
            </a:prstGeom>
          </p:spPr>
        </p:pic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65B3B12E-7331-67EB-B931-2DB16BAFD4C5}"/>
                </a:ext>
              </a:extLst>
            </p:cNvPr>
            <p:cNvSpPr txBox="1"/>
            <p:nvPr/>
          </p:nvSpPr>
          <p:spPr>
            <a:xfrm>
              <a:off x="2477290" y="1876539"/>
              <a:ext cx="1166866" cy="450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b="1" dirty="0" err="1">
                  <a:solidFill>
                    <a:srgbClr val="0070C0"/>
                  </a:solidFill>
                </a:rPr>
                <a:t>iphone</a:t>
              </a:r>
              <a:endParaRPr kumimoji="1" lang="en-US" altLang="ja-JP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07E08317-16F7-AE76-8AA2-D6993F3E7106}"/>
                </a:ext>
              </a:extLst>
            </p:cNvPr>
            <p:cNvSpPr txBox="1"/>
            <p:nvPr/>
          </p:nvSpPr>
          <p:spPr>
            <a:xfrm>
              <a:off x="2434776" y="3111080"/>
              <a:ext cx="1261682" cy="450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rgbClr val="0070C0"/>
                  </a:solidFill>
                </a:rPr>
                <a:t>android</a:t>
              </a:r>
            </a:p>
          </p:txBody>
        </p:sp>
        <p:pic>
          <p:nvPicPr>
            <p:cNvPr id="43" name="図 42" descr="ロゴ が含まれている画像&#10;&#10;自動的に生成された説明">
              <a:extLst>
                <a:ext uri="{FF2B5EF4-FFF2-40B4-BE49-F238E27FC236}">
                  <a16:creationId xmlns:a16="http://schemas.microsoft.com/office/drawing/2014/main" id="{F9860A56-A17A-4D15-6617-5D3091B05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412" y="2813604"/>
              <a:ext cx="748923" cy="1028067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C7D400EB-80A8-267E-2B30-D0E4DE991813}"/>
                </a:ext>
              </a:extLst>
            </p:cNvPr>
            <p:cNvSpPr txBox="1"/>
            <p:nvPr/>
          </p:nvSpPr>
          <p:spPr>
            <a:xfrm>
              <a:off x="2543975" y="3878174"/>
              <a:ext cx="2032849" cy="450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rgbClr val="0070C0"/>
                  </a:solidFill>
                </a:rPr>
                <a:t>スマホに保存</a:t>
              </a:r>
              <a:endParaRPr kumimoji="1" lang="en-US" altLang="ja-JP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45" name="矢印: 左 44">
              <a:extLst>
                <a:ext uri="{FF2B5EF4-FFF2-40B4-BE49-F238E27FC236}">
                  <a16:creationId xmlns:a16="http://schemas.microsoft.com/office/drawing/2014/main" id="{88E84512-94B4-92EC-43F1-04CCD5CE2D2E}"/>
                </a:ext>
              </a:extLst>
            </p:cNvPr>
            <p:cNvSpPr/>
            <p:nvPr/>
          </p:nvSpPr>
          <p:spPr>
            <a:xfrm flipH="1">
              <a:off x="4492261" y="2171545"/>
              <a:ext cx="490406" cy="1019504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DEE3FC36-8184-579B-5A68-BEDAFDA4B6F3}"/>
                </a:ext>
              </a:extLst>
            </p:cNvPr>
            <p:cNvSpPr txBox="1"/>
            <p:nvPr/>
          </p:nvSpPr>
          <p:spPr>
            <a:xfrm>
              <a:off x="5410678" y="840849"/>
              <a:ext cx="970914" cy="794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rgbClr val="0070C0"/>
                  </a:solidFill>
                </a:rPr>
                <a:t>③</a:t>
              </a:r>
              <a:endParaRPr kumimoji="1" lang="en-US" altLang="ja-JP" sz="2400" b="1" dirty="0">
                <a:solidFill>
                  <a:srgbClr val="0070C0"/>
                </a:solidFill>
              </a:endParaRPr>
            </a:p>
          </p:txBody>
        </p:sp>
        <p:pic>
          <p:nvPicPr>
            <p:cNvPr id="47" name="図 46" descr="グラフィカル ユーザー インターフェイス, Web サイト&#10;&#10;自動的に生成された説明">
              <a:extLst>
                <a:ext uri="{FF2B5EF4-FFF2-40B4-BE49-F238E27FC236}">
                  <a16:creationId xmlns:a16="http://schemas.microsoft.com/office/drawing/2014/main" id="{DDD7DAB4-F310-D8F5-A4A1-A74DA688A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780" y="1730024"/>
              <a:ext cx="1632368" cy="899770"/>
            </a:xfrm>
            <a:prstGeom prst="rect">
              <a:avLst/>
            </a:prstGeom>
          </p:spPr>
        </p:pic>
        <p:pic>
          <p:nvPicPr>
            <p:cNvPr id="48" name="図 47" descr="ロゴ&#10;&#10;自動的に生成された説明">
              <a:extLst>
                <a:ext uri="{FF2B5EF4-FFF2-40B4-BE49-F238E27FC236}">
                  <a16:creationId xmlns:a16="http://schemas.microsoft.com/office/drawing/2014/main" id="{105E2E3F-A3A5-59BD-AEA3-9E8C4FC0F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17" y="3027396"/>
              <a:ext cx="1735839" cy="567479"/>
            </a:xfrm>
            <a:prstGeom prst="rect">
              <a:avLst/>
            </a:prstGeom>
          </p:spPr>
        </p:pic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17F1C222-23BC-44FA-D2B6-3B8FAA3D8EFC}"/>
                </a:ext>
              </a:extLst>
            </p:cNvPr>
            <p:cNvSpPr txBox="1"/>
            <p:nvPr/>
          </p:nvSpPr>
          <p:spPr>
            <a:xfrm>
              <a:off x="4876479" y="3708917"/>
              <a:ext cx="2487965" cy="437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b="1" dirty="0">
                  <a:solidFill>
                    <a:srgbClr val="00B050"/>
                  </a:solidFill>
                </a:rPr>
                <a:t>クラウドにアップ</a:t>
              </a:r>
              <a:endParaRPr kumimoji="1" lang="en-US" altLang="ja-JP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50" name="矢印: 左 49">
              <a:extLst>
                <a:ext uri="{FF2B5EF4-FFF2-40B4-BE49-F238E27FC236}">
                  <a16:creationId xmlns:a16="http://schemas.microsoft.com/office/drawing/2014/main" id="{44D6EB2F-D7BC-7AAD-8112-4D896CC0C3DE}"/>
                </a:ext>
              </a:extLst>
            </p:cNvPr>
            <p:cNvSpPr/>
            <p:nvPr/>
          </p:nvSpPr>
          <p:spPr>
            <a:xfrm flipH="1">
              <a:off x="6720204" y="2171545"/>
              <a:ext cx="490406" cy="1019504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/>
            </a:p>
          </p:txBody>
        </p:sp>
      </p:grpSp>
      <p:pic>
        <p:nvPicPr>
          <p:cNvPr id="52" name="図 51">
            <a:extLst>
              <a:ext uri="{FF2B5EF4-FFF2-40B4-BE49-F238E27FC236}">
                <a16:creationId xmlns:a16="http://schemas.microsoft.com/office/drawing/2014/main" id="{05326971-1E91-32B1-6574-88741D09B9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0788" y="3044518"/>
            <a:ext cx="5124828" cy="2330562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C89E0A1-7297-0C3F-7FE7-ADF80BE0873F}"/>
              </a:ext>
            </a:extLst>
          </p:cNvPr>
          <p:cNvSpPr txBox="1"/>
          <p:nvPr/>
        </p:nvSpPr>
        <p:spPr>
          <a:xfrm>
            <a:off x="419214" y="5577621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icloud</a:t>
            </a:r>
            <a:r>
              <a:rPr kumimoji="1" lang="ja-JP" altLang="en-US" sz="32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の場合</a:t>
            </a:r>
          </a:p>
        </p:txBody>
      </p:sp>
      <p:pic>
        <p:nvPicPr>
          <p:cNvPr id="5" name="図 4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4CD902BB-A5A0-A0FE-3D00-B45E32294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30" y="5528353"/>
            <a:ext cx="801902" cy="101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1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52FC-A7C4-DE4B-C0DD-2C9E8337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130F6D3-14C9-CC1B-4B29-8717F7AF517B}"/>
              </a:ext>
            </a:extLst>
          </p:cNvPr>
          <p:cNvSpPr/>
          <p:nvPr/>
        </p:nvSpPr>
        <p:spPr>
          <a:xfrm>
            <a:off x="1330209" y="4792717"/>
            <a:ext cx="7645625" cy="19969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C60597-1893-5A6E-0A50-52E44A0E0871}"/>
              </a:ext>
            </a:extLst>
          </p:cNvPr>
          <p:cNvSpPr txBox="1"/>
          <p:nvPr/>
        </p:nvSpPr>
        <p:spPr>
          <a:xfrm>
            <a:off x="136722" y="239751"/>
            <a:ext cx="3587842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ワンポイント　レッスン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F781156-13E6-49ED-6486-C030C40C5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72" y="100320"/>
            <a:ext cx="471725" cy="7405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5D6E2CE-07F1-32F1-84B9-90C6AEE59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50" y="68315"/>
            <a:ext cx="772534" cy="772534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1C650FB-7DC2-969D-DF1D-BAF9781DDDCF}"/>
              </a:ext>
            </a:extLst>
          </p:cNvPr>
          <p:cNvGrpSpPr/>
          <p:nvPr/>
        </p:nvGrpSpPr>
        <p:grpSpPr>
          <a:xfrm>
            <a:off x="136722" y="840849"/>
            <a:ext cx="7073888" cy="3437436"/>
            <a:chOff x="136722" y="840849"/>
            <a:chExt cx="7073888" cy="3437436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BAEC662-2CFD-299F-BD07-53AD80FBB7B6}"/>
                </a:ext>
              </a:extLst>
            </p:cNvPr>
            <p:cNvSpPr txBox="1"/>
            <p:nvPr/>
          </p:nvSpPr>
          <p:spPr>
            <a:xfrm>
              <a:off x="581286" y="840850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b="1" dirty="0">
                  <a:solidFill>
                    <a:srgbClr val="0070C0"/>
                  </a:solidFill>
                </a:rPr>
                <a:t>①</a:t>
              </a:r>
              <a:endParaRPr kumimoji="1" lang="en-US" altLang="ja-JP" sz="4400" b="1" dirty="0">
                <a:solidFill>
                  <a:srgbClr val="0070C0"/>
                </a:solidFill>
              </a:endParaRPr>
            </a:p>
          </p:txBody>
        </p:sp>
        <p:pic>
          <p:nvPicPr>
            <p:cNvPr id="10" name="図 9" descr="おもちゃ が含まれている画像&#10;&#10;自動的に生成された説明">
              <a:extLst>
                <a:ext uri="{FF2B5EF4-FFF2-40B4-BE49-F238E27FC236}">
                  <a16:creationId xmlns:a16="http://schemas.microsoft.com/office/drawing/2014/main" id="{813CCCFF-A6C7-5BE5-0955-B1D938BD9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22" y="1781522"/>
              <a:ext cx="1997124" cy="2243959"/>
            </a:xfrm>
            <a:prstGeom prst="rect">
              <a:avLst/>
            </a:prstGeom>
          </p:spPr>
        </p:pic>
        <p:sp>
          <p:nvSpPr>
            <p:cNvPr id="11" name="矢印: 左 10">
              <a:extLst>
                <a:ext uri="{FF2B5EF4-FFF2-40B4-BE49-F238E27FC236}">
                  <a16:creationId xmlns:a16="http://schemas.microsoft.com/office/drawing/2014/main" id="{C1C3687F-5EF5-9418-1189-343987CD7A6E}"/>
                </a:ext>
              </a:extLst>
            </p:cNvPr>
            <p:cNvSpPr/>
            <p:nvPr/>
          </p:nvSpPr>
          <p:spPr>
            <a:xfrm flipH="1">
              <a:off x="2065639" y="2276649"/>
              <a:ext cx="490407" cy="1019504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A993C9D-FA1E-39B7-1656-39EF95B185E0}"/>
                </a:ext>
              </a:extLst>
            </p:cNvPr>
            <p:cNvSpPr txBox="1"/>
            <p:nvPr/>
          </p:nvSpPr>
          <p:spPr>
            <a:xfrm>
              <a:off x="2978936" y="85661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b="1" dirty="0">
                  <a:solidFill>
                    <a:srgbClr val="0070C0"/>
                  </a:solidFill>
                </a:rPr>
                <a:t>②</a:t>
              </a:r>
              <a:endParaRPr kumimoji="1" lang="en-US" altLang="ja-JP" sz="4400" b="1" dirty="0">
                <a:solidFill>
                  <a:srgbClr val="0070C0"/>
                </a:solidFill>
              </a:endParaRPr>
            </a:p>
          </p:txBody>
        </p:sp>
        <p:pic>
          <p:nvPicPr>
            <p:cNvPr id="14" name="図 13" descr="ロゴ が含まれている画像&#10;&#10;自動的に生成された説明">
              <a:extLst>
                <a:ext uri="{FF2B5EF4-FFF2-40B4-BE49-F238E27FC236}">
                  <a16:creationId xmlns:a16="http://schemas.microsoft.com/office/drawing/2014/main" id="{428E2E9F-7313-7B74-4555-5C5245785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962" y="1610290"/>
              <a:ext cx="801902" cy="1019504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30FBA9A-1C57-1914-F7C8-458BE9E573B3}"/>
                </a:ext>
              </a:extLst>
            </p:cNvPr>
            <p:cNvSpPr txBox="1"/>
            <p:nvPr/>
          </p:nvSpPr>
          <p:spPr>
            <a:xfrm>
              <a:off x="2477290" y="1876539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err="1">
                  <a:solidFill>
                    <a:srgbClr val="0070C0"/>
                  </a:solidFill>
                </a:rPr>
                <a:t>iphone</a:t>
              </a:r>
              <a:endParaRPr kumimoji="1" lang="en-US" altLang="ja-JP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607D91CE-AC3D-A370-B685-FFD4A304E6C2}"/>
                </a:ext>
              </a:extLst>
            </p:cNvPr>
            <p:cNvSpPr txBox="1"/>
            <p:nvPr/>
          </p:nvSpPr>
          <p:spPr>
            <a:xfrm>
              <a:off x="2434777" y="3111081"/>
              <a:ext cx="1013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>
                  <a:solidFill>
                    <a:srgbClr val="0070C0"/>
                  </a:solidFill>
                </a:rPr>
                <a:t>android</a:t>
              </a:r>
            </a:p>
          </p:txBody>
        </p:sp>
        <p:pic>
          <p:nvPicPr>
            <p:cNvPr id="20" name="図 19" descr="ロゴ が含まれている画像&#10;&#10;自動的に生成された説明">
              <a:extLst>
                <a:ext uri="{FF2B5EF4-FFF2-40B4-BE49-F238E27FC236}">
                  <a16:creationId xmlns:a16="http://schemas.microsoft.com/office/drawing/2014/main" id="{C0ECD463-39FF-2D1D-CA46-69D198314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412" y="2813604"/>
              <a:ext cx="748923" cy="1028067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09F5F820-4222-6225-0EAB-61E9C984A91E}"/>
                </a:ext>
              </a:extLst>
            </p:cNvPr>
            <p:cNvSpPr txBox="1"/>
            <p:nvPr/>
          </p:nvSpPr>
          <p:spPr>
            <a:xfrm>
              <a:off x="2543974" y="3878175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0070C0"/>
                  </a:solidFill>
                </a:rPr>
                <a:t>スマホに保存</a:t>
              </a:r>
              <a:endParaRPr kumimoji="1" lang="en-US" altLang="ja-JP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22" name="矢印: 左 21">
              <a:extLst>
                <a:ext uri="{FF2B5EF4-FFF2-40B4-BE49-F238E27FC236}">
                  <a16:creationId xmlns:a16="http://schemas.microsoft.com/office/drawing/2014/main" id="{5AC0F74D-7D8D-E8EB-1538-5F309E933DF4}"/>
                </a:ext>
              </a:extLst>
            </p:cNvPr>
            <p:cNvSpPr/>
            <p:nvPr/>
          </p:nvSpPr>
          <p:spPr>
            <a:xfrm flipH="1">
              <a:off x="4492261" y="2171545"/>
              <a:ext cx="490406" cy="1019504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B1891FAB-0FB1-1E40-8420-FE4BE2514465}"/>
                </a:ext>
              </a:extLst>
            </p:cNvPr>
            <p:cNvSpPr txBox="1"/>
            <p:nvPr/>
          </p:nvSpPr>
          <p:spPr>
            <a:xfrm>
              <a:off x="5410677" y="840849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b="1" dirty="0">
                  <a:solidFill>
                    <a:srgbClr val="0070C0"/>
                  </a:solidFill>
                </a:rPr>
                <a:t>③</a:t>
              </a:r>
              <a:endParaRPr kumimoji="1" lang="en-US" altLang="ja-JP" sz="4400" b="1" dirty="0">
                <a:solidFill>
                  <a:srgbClr val="0070C0"/>
                </a:solidFill>
              </a:endParaRPr>
            </a:p>
          </p:txBody>
        </p:sp>
        <p:pic>
          <p:nvPicPr>
            <p:cNvPr id="25" name="図 24" descr="グラフィカル ユーザー インターフェイス, Web サイト&#10;&#10;自動的に生成された説明">
              <a:extLst>
                <a:ext uri="{FF2B5EF4-FFF2-40B4-BE49-F238E27FC236}">
                  <a16:creationId xmlns:a16="http://schemas.microsoft.com/office/drawing/2014/main" id="{C97CE780-5C04-E13D-0CB3-D5771D34A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780" y="1730024"/>
              <a:ext cx="1632368" cy="899770"/>
            </a:xfrm>
            <a:prstGeom prst="rect">
              <a:avLst/>
            </a:prstGeom>
          </p:spPr>
        </p:pic>
        <p:pic>
          <p:nvPicPr>
            <p:cNvPr id="29" name="図 28" descr="ロゴ&#10;&#10;自動的に生成された説明">
              <a:extLst>
                <a:ext uri="{FF2B5EF4-FFF2-40B4-BE49-F238E27FC236}">
                  <a16:creationId xmlns:a16="http://schemas.microsoft.com/office/drawing/2014/main" id="{C6C1B0A2-06E9-F521-666E-C1857C841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17" y="3027396"/>
              <a:ext cx="1735839" cy="567479"/>
            </a:xfrm>
            <a:prstGeom prst="rect">
              <a:avLst/>
            </a:prstGeom>
          </p:spPr>
        </p:pic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1B921F99-C369-5002-721A-2335A25520C2}"/>
                </a:ext>
              </a:extLst>
            </p:cNvPr>
            <p:cNvSpPr txBox="1"/>
            <p:nvPr/>
          </p:nvSpPr>
          <p:spPr>
            <a:xfrm>
              <a:off x="4876479" y="3708917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00B050"/>
                  </a:solidFill>
                </a:rPr>
                <a:t>クラウドにアップ</a:t>
              </a:r>
              <a:endParaRPr kumimoji="1" lang="en-US" altLang="ja-JP" b="1" dirty="0">
                <a:solidFill>
                  <a:srgbClr val="00B050"/>
                </a:solidFill>
              </a:endParaRPr>
            </a:p>
          </p:txBody>
        </p:sp>
        <p:sp>
          <p:nvSpPr>
            <p:cNvPr id="31" name="矢印: 左 30">
              <a:extLst>
                <a:ext uri="{FF2B5EF4-FFF2-40B4-BE49-F238E27FC236}">
                  <a16:creationId xmlns:a16="http://schemas.microsoft.com/office/drawing/2014/main" id="{AF492C51-0E9C-DEE9-E378-41F11C1D688C}"/>
                </a:ext>
              </a:extLst>
            </p:cNvPr>
            <p:cNvSpPr/>
            <p:nvPr/>
          </p:nvSpPr>
          <p:spPr>
            <a:xfrm flipH="1">
              <a:off x="6720204" y="2171545"/>
              <a:ext cx="490406" cy="1019504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F509E2C-8860-C90A-8F3B-E483105E5DB2}"/>
              </a:ext>
            </a:extLst>
          </p:cNvPr>
          <p:cNvSpPr txBox="1"/>
          <p:nvPr/>
        </p:nvSpPr>
        <p:spPr>
          <a:xfrm>
            <a:off x="7500489" y="84652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0070C0"/>
                </a:solidFill>
              </a:rPr>
              <a:t>④</a:t>
            </a:r>
            <a:endParaRPr kumimoji="1" lang="en-US" altLang="ja-JP" sz="4400" b="1" dirty="0">
              <a:solidFill>
                <a:srgbClr val="0070C0"/>
              </a:solidFill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E6BA293D-B6DC-A9F3-FF4B-08FCEDF608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5026" y="2110670"/>
            <a:ext cx="1552228" cy="1162462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9227C2D-8A46-AFE0-EAE1-416031C10C8B}"/>
              </a:ext>
            </a:extLst>
          </p:cNvPr>
          <p:cNvSpPr txBox="1"/>
          <p:nvPr/>
        </p:nvSpPr>
        <p:spPr>
          <a:xfrm>
            <a:off x="7626914" y="370891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満杯！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81A680FD-2EC1-829C-B608-60397BDDB8B8}"/>
              </a:ext>
            </a:extLst>
          </p:cNvPr>
          <p:cNvCxnSpPr/>
          <p:nvPr/>
        </p:nvCxnSpPr>
        <p:spPr>
          <a:xfrm flipH="1">
            <a:off x="7333488" y="1781522"/>
            <a:ext cx="1463766" cy="1813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20456D3E-221B-9343-06C9-45F8602A896C}"/>
              </a:ext>
            </a:extLst>
          </p:cNvPr>
          <p:cNvCxnSpPr>
            <a:cxnSpLocks/>
          </p:cNvCxnSpPr>
          <p:nvPr/>
        </p:nvCxnSpPr>
        <p:spPr>
          <a:xfrm>
            <a:off x="7333488" y="1876539"/>
            <a:ext cx="1345324" cy="17183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矢印: 左 5">
            <a:extLst>
              <a:ext uri="{FF2B5EF4-FFF2-40B4-BE49-F238E27FC236}">
                <a16:creationId xmlns:a16="http://schemas.microsoft.com/office/drawing/2014/main" id="{098B9142-7269-F620-012C-D3B042AB333A}"/>
              </a:ext>
            </a:extLst>
          </p:cNvPr>
          <p:cNvSpPr/>
          <p:nvPr/>
        </p:nvSpPr>
        <p:spPr>
          <a:xfrm rot="7429862" flipH="1">
            <a:off x="6614894" y="4124161"/>
            <a:ext cx="707595" cy="456311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78EC05C-7B05-61F6-0475-EA5255A111F1}"/>
              </a:ext>
            </a:extLst>
          </p:cNvPr>
          <p:cNvSpPr txBox="1"/>
          <p:nvPr/>
        </p:nvSpPr>
        <p:spPr>
          <a:xfrm>
            <a:off x="5514401" y="436180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選択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9AE79BA-F254-2525-24BF-8A58B3DE26FC}"/>
              </a:ext>
            </a:extLst>
          </p:cNvPr>
          <p:cNvSpPr txBox="1"/>
          <p:nvPr/>
        </p:nvSpPr>
        <p:spPr>
          <a:xfrm>
            <a:off x="1711809" y="5126575"/>
            <a:ext cx="6316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①有料コースにアップグレード　→　保存数を増やす</a:t>
            </a:r>
            <a:endParaRPr kumimoji="1" lang="en-US" altLang="ja-JP" sz="20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A284040-3356-4381-03AB-A83697258353}"/>
              </a:ext>
            </a:extLst>
          </p:cNvPr>
          <p:cNvSpPr txBox="1"/>
          <p:nvPr/>
        </p:nvSpPr>
        <p:spPr>
          <a:xfrm>
            <a:off x="1711809" y="5708616"/>
            <a:ext cx="6829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②無料範囲に収める　　→　不要写真を削除（ゴミ箱へ）</a:t>
            </a:r>
            <a:endParaRPr kumimoji="1" lang="en-US" altLang="ja-JP" sz="20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2FD1D2C-AAE5-DD60-DD8A-61D461252505}"/>
              </a:ext>
            </a:extLst>
          </p:cNvPr>
          <p:cNvSpPr txBox="1"/>
          <p:nvPr/>
        </p:nvSpPr>
        <p:spPr>
          <a:xfrm>
            <a:off x="1724994" y="6290657"/>
            <a:ext cx="779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③別メディアに保存　→　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PC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、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USB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に保存（クラウド側は削除）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9" name="左中かっこ 18">
            <a:extLst>
              <a:ext uri="{FF2B5EF4-FFF2-40B4-BE49-F238E27FC236}">
                <a16:creationId xmlns:a16="http://schemas.microsoft.com/office/drawing/2014/main" id="{AED36143-D09E-D3AA-C0D9-F5A8876D718F}"/>
              </a:ext>
            </a:extLst>
          </p:cNvPr>
          <p:cNvSpPr/>
          <p:nvPr/>
        </p:nvSpPr>
        <p:spPr>
          <a:xfrm>
            <a:off x="1492469" y="5002924"/>
            <a:ext cx="219340" cy="16878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2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52FC-A7C4-DE4B-C0DD-2C9E8337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C60597-1893-5A6E-0A50-52E44A0E0871}"/>
              </a:ext>
            </a:extLst>
          </p:cNvPr>
          <p:cNvSpPr txBox="1"/>
          <p:nvPr/>
        </p:nvSpPr>
        <p:spPr>
          <a:xfrm>
            <a:off x="136722" y="239751"/>
            <a:ext cx="3587842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ワンポイント　レッスン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F781156-13E6-49ED-6486-C030C40C5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72" y="100320"/>
            <a:ext cx="471725" cy="7405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5D6E2CE-07F1-32F1-84B9-90C6AEE59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50" y="68315"/>
            <a:ext cx="772534" cy="772534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B674B54-FD2B-126C-1701-9E64F536A69D}"/>
              </a:ext>
            </a:extLst>
          </p:cNvPr>
          <p:cNvSpPr txBox="1"/>
          <p:nvPr/>
        </p:nvSpPr>
        <p:spPr>
          <a:xfrm>
            <a:off x="170795" y="1741881"/>
            <a:ext cx="880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１．まず写真をパソコンにダウンロードする。</a:t>
            </a:r>
            <a:endParaRPr kumimoji="1" lang="en-US" altLang="ja-JP" sz="3200" b="1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E820D64-2132-234B-3689-C5C554874E2C}"/>
              </a:ext>
            </a:extLst>
          </p:cNvPr>
          <p:cNvSpPr txBox="1"/>
          <p:nvPr/>
        </p:nvSpPr>
        <p:spPr>
          <a:xfrm>
            <a:off x="291664" y="369405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２．次にクラウドの写真を削除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179715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52FC-A7C4-DE4B-C0DD-2C9E8337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C60597-1893-5A6E-0A50-52E44A0E0871}"/>
              </a:ext>
            </a:extLst>
          </p:cNvPr>
          <p:cNvSpPr txBox="1"/>
          <p:nvPr/>
        </p:nvSpPr>
        <p:spPr>
          <a:xfrm>
            <a:off x="136722" y="239751"/>
            <a:ext cx="3587842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ワンポイント　レッスン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F781156-13E6-49ED-6486-C030C40C5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72" y="100320"/>
            <a:ext cx="471725" cy="7405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5D6E2CE-07F1-32F1-84B9-90C6AEE59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50" y="68315"/>
            <a:ext cx="772534" cy="77253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BAEC662-2CFD-299F-BD07-53AD80FBB7B6}"/>
              </a:ext>
            </a:extLst>
          </p:cNvPr>
          <p:cNvSpPr txBox="1"/>
          <p:nvPr/>
        </p:nvSpPr>
        <p:spPr>
          <a:xfrm>
            <a:off x="632184" y="91442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0070C0"/>
                </a:solidFill>
              </a:rPr>
              <a:t>①</a:t>
            </a:r>
            <a:endParaRPr kumimoji="1" lang="en-US" altLang="ja-JP" sz="4400" b="1" dirty="0">
              <a:solidFill>
                <a:srgbClr val="0070C0"/>
              </a:solidFill>
            </a:endParaRPr>
          </a:p>
        </p:txBody>
      </p:sp>
      <p:pic>
        <p:nvPicPr>
          <p:cNvPr id="10" name="図 9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813CCCFF-A6C7-5BE5-0955-B1D938BD9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0" y="1855095"/>
            <a:ext cx="1997124" cy="2243959"/>
          </a:xfrm>
          <a:prstGeom prst="rect">
            <a:avLst/>
          </a:prstGeom>
        </p:spPr>
      </p:pic>
      <p:sp>
        <p:nvSpPr>
          <p:cNvPr id="11" name="矢印: 左 10">
            <a:extLst>
              <a:ext uri="{FF2B5EF4-FFF2-40B4-BE49-F238E27FC236}">
                <a16:creationId xmlns:a16="http://schemas.microsoft.com/office/drawing/2014/main" id="{C1C3687F-5EF5-9418-1189-343987CD7A6E}"/>
              </a:ext>
            </a:extLst>
          </p:cNvPr>
          <p:cNvSpPr/>
          <p:nvPr/>
        </p:nvSpPr>
        <p:spPr>
          <a:xfrm flipH="1">
            <a:off x="2116537" y="2350222"/>
            <a:ext cx="490407" cy="101950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993C9D-FA1E-39B7-1656-39EF95B185E0}"/>
              </a:ext>
            </a:extLst>
          </p:cNvPr>
          <p:cNvSpPr txBox="1"/>
          <p:nvPr/>
        </p:nvSpPr>
        <p:spPr>
          <a:xfrm>
            <a:off x="3029834" y="93019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0070C0"/>
                </a:solidFill>
              </a:rPr>
              <a:t>②</a:t>
            </a:r>
            <a:endParaRPr kumimoji="1" lang="en-US" altLang="ja-JP" sz="4400" b="1" dirty="0">
              <a:solidFill>
                <a:srgbClr val="0070C0"/>
              </a:solidFill>
            </a:endParaRPr>
          </a:p>
        </p:txBody>
      </p:sp>
      <p:pic>
        <p:nvPicPr>
          <p:cNvPr id="14" name="図 13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428E2E9F-7313-7B74-4555-5C5245785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0" y="1683863"/>
            <a:ext cx="801902" cy="101950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0FBA9A-1C57-1914-F7C8-458BE9E573B3}"/>
              </a:ext>
            </a:extLst>
          </p:cNvPr>
          <p:cNvSpPr txBox="1"/>
          <p:nvPr/>
        </p:nvSpPr>
        <p:spPr>
          <a:xfrm>
            <a:off x="2528188" y="1950112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>
                <a:solidFill>
                  <a:srgbClr val="0070C0"/>
                </a:solidFill>
              </a:rPr>
              <a:t>iphone</a:t>
            </a:r>
            <a:endParaRPr kumimoji="1" lang="en-US" altLang="ja-JP" sz="2000" b="1" dirty="0">
              <a:solidFill>
                <a:srgbClr val="0070C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07D91CE-AC3D-A370-B685-FFD4A304E6C2}"/>
              </a:ext>
            </a:extLst>
          </p:cNvPr>
          <p:cNvSpPr txBox="1"/>
          <p:nvPr/>
        </p:nvSpPr>
        <p:spPr>
          <a:xfrm>
            <a:off x="2485675" y="3184654"/>
            <a:ext cx="1013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0070C0"/>
                </a:solidFill>
              </a:rPr>
              <a:t>android</a:t>
            </a:r>
          </a:p>
        </p:txBody>
      </p:sp>
      <p:pic>
        <p:nvPicPr>
          <p:cNvPr id="20" name="図 19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C0ECD463-39FF-2D1D-CA46-69D198314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10" y="2887177"/>
            <a:ext cx="748923" cy="102806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9F5F820-4222-6225-0EAB-61E9C984A91E}"/>
              </a:ext>
            </a:extLst>
          </p:cNvPr>
          <p:cNvSpPr txBox="1"/>
          <p:nvPr/>
        </p:nvSpPr>
        <p:spPr>
          <a:xfrm>
            <a:off x="2594872" y="395174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70C0"/>
                </a:solidFill>
              </a:rPr>
              <a:t>スマホに保存</a:t>
            </a:r>
            <a:endParaRPr kumimoji="1" lang="en-US" altLang="ja-JP" sz="2000" b="1" dirty="0">
              <a:solidFill>
                <a:srgbClr val="0070C0"/>
              </a:solidFill>
            </a:endParaRPr>
          </a:p>
        </p:txBody>
      </p:sp>
      <p:sp>
        <p:nvSpPr>
          <p:cNvPr id="22" name="矢印: 左 21">
            <a:extLst>
              <a:ext uri="{FF2B5EF4-FFF2-40B4-BE49-F238E27FC236}">
                <a16:creationId xmlns:a16="http://schemas.microsoft.com/office/drawing/2014/main" id="{5AC0F74D-7D8D-E8EB-1538-5F309E933DF4}"/>
              </a:ext>
            </a:extLst>
          </p:cNvPr>
          <p:cNvSpPr/>
          <p:nvPr/>
        </p:nvSpPr>
        <p:spPr>
          <a:xfrm flipH="1">
            <a:off x="4543159" y="2245118"/>
            <a:ext cx="490406" cy="101950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1891FAB-0FB1-1E40-8420-FE4BE2514465}"/>
              </a:ext>
            </a:extLst>
          </p:cNvPr>
          <p:cNvSpPr txBox="1"/>
          <p:nvPr/>
        </p:nvSpPr>
        <p:spPr>
          <a:xfrm>
            <a:off x="5461575" y="91442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0070C0"/>
                </a:solidFill>
              </a:rPr>
              <a:t>③</a:t>
            </a:r>
            <a:endParaRPr kumimoji="1" lang="en-US" altLang="ja-JP" sz="4400" b="1" dirty="0">
              <a:solidFill>
                <a:srgbClr val="0070C0"/>
              </a:solidFill>
            </a:endParaRPr>
          </a:p>
        </p:txBody>
      </p:sp>
      <p:pic>
        <p:nvPicPr>
          <p:cNvPr id="25" name="図 24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C97CE780-5C04-E13D-0CB3-D5771D34A1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678" y="1803597"/>
            <a:ext cx="1632368" cy="899770"/>
          </a:xfrm>
          <a:prstGeom prst="rect">
            <a:avLst/>
          </a:prstGeom>
        </p:spPr>
      </p:pic>
      <p:pic>
        <p:nvPicPr>
          <p:cNvPr id="29" name="図 28" descr="ロゴ&#10;&#10;自動的に生成された説明">
            <a:extLst>
              <a:ext uri="{FF2B5EF4-FFF2-40B4-BE49-F238E27FC236}">
                <a16:creationId xmlns:a16="http://schemas.microsoft.com/office/drawing/2014/main" id="{C6C1B0A2-06E9-F521-666E-C1857C8419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15" y="3100969"/>
            <a:ext cx="1735839" cy="567479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B921F99-C369-5002-721A-2335A25520C2}"/>
              </a:ext>
            </a:extLst>
          </p:cNvPr>
          <p:cNvSpPr txBox="1"/>
          <p:nvPr/>
        </p:nvSpPr>
        <p:spPr>
          <a:xfrm>
            <a:off x="4927377" y="378249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00B050"/>
                </a:solidFill>
              </a:rPr>
              <a:t>クラウドにアップ</a:t>
            </a:r>
            <a:endParaRPr kumimoji="1" lang="en-US" altLang="ja-JP" b="1" dirty="0">
              <a:solidFill>
                <a:srgbClr val="00B050"/>
              </a:solidFill>
            </a:endParaRPr>
          </a:p>
        </p:txBody>
      </p:sp>
      <p:sp>
        <p:nvSpPr>
          <p:cNvPr id="31" name="矢印: 左 30">
            <a:extLst>
              <a:ext uri="{FF2B5EF4-FFF2-40B4-BE49-F238E27FC236}">
                <a16:creationId xmlns:a16="http://schemas.microsoft.com/office/drawing/2014/main" id="{AF492C51-0E9C-DEE9-E378-41F11C1D688C}"/>
              </a:ext>
            </a:extLst>
          </p:cNvPr>
          <p:cNvSpPr/>
          <p:nvPr/>
        </p:nvSpPr>
        <p:spPr>
          <a:xfrm rot="7881623" flipH="1">
            <a:off x="5153204" y="4018969"/>
            <a:ext cx="490406" cy="101950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76FCBCAB-E6B3-AEEC-1AFC-90DB85CD1D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80" y="4757677"/>
            <a:ext cx="1632368" cy="89977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EACAD123-AEAA-8A7D-47D2-93B9B48A1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6" y="5274952"/>
            <a:ext cx="1535290" cy="1535290"/>
          </a:xfrm>
          <a:prstGeom prst="rect">
            <a:avLst/>
          </a:prstGeom>
        </p:spPr>
      </p:pic>
      <p:sp>
        <p:nvSpPr>
          <p:cNvPr id="27" name="矢印: 左 26">
            <a:extLst>
              <a:ext uri="{FF2B5EF4-FFF2-40B4-BE49-F238E27FC236}">
                <a16:creationId xmlns:a16="http://schemas.microsoft.com/office/drawing/2014/main" id="{F48309EC-E85C-3EBB-D6BD-F2EACD6032FC}"/>
              </a:ext>
            </a:extLst>
          </p:cNvPr>
          <p:cNvSpPr/>
          <p:nvPr/>
        </p:nvSpPr>
        <p:spPr>
          <a:xfrm rot="1005789" flipH="1">
            <a:off x="3978336" y="5555928"/>
            <a:ext cx="1620050" cy="38729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999684C-A5BC-CDA8-BA3F-F40ED933C933}"/>
              </a:ext>
            </a:extLst>
          </p:cNvPr>
          <p:cNvSpPr txBox="1"/>
          <p:nvPr/>
        </p:nvSpPr>
        <p:spPr>
          <a:xfrm>
            <a:off x="2606944" y="608021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00B050"/>
                </a:solidFill>
              </a:rPr>
              <a:t>クラウドからダウンロード</a:t>
            </a:r>
            <a:endParaRPr kumimoji="1" lang="en-US" altLang="ja-JP" b="1" dirty="0">
              <a:solidFill>
                <a:srgbClr val="00B05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D39A302-B5A7-295F-5A7A-0A35B3D8FC32}"/>
              </a:ext>
            </a:extLst>
          </p:cNvPr>
          <p:cNvSpPr txBox="1"/>
          <p:nvPr/>
        </p:nvSpPr>
        <p:spPr>
          <a:xfrm>
            <a:off x="2035650" y="466488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0070C0"/>
                </a:solidFill>
              </a:rPr>
              <a:t>④</a:t>
            </a:r>
            <a:endParaRPr kumimoji="1" lang="en-US" altLang="ja-JP" sz="4400" b="1" dirty="0">
              <a:solidFill>
                <a:srgbClr val="0070C0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FF1CD77-B538-0C1F-9079-08462BD7BCB6}"/>
              </a:ext>
            </a:extLst>
          </p:cNvPr>
          <p:cNvSpPr txBox="1"/>
          <p:nvPr/>
        </p:nvSpPr>
        <p:spPr>
          <a:xfrm>
            <a:off x="4504782" y="4896977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写真を選択して、ダウンロードを押す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5" name="矢印: 左 4">
            <a:extLst>
              <a:ext uri="{FF2B5EF4-FFF2-40B4-BE49-F238E27FC236}">
                <a16:creationId xmlns:a16="http://schemas.microsoft.com/office/drawing/2014/main" id="{3EC513D4-03CA-716F-A005-AD05C9DD88D9}"/>
              </a:ext>
            </a:extLst>
          </p:cNvPr>
          <p:cNvSpPr/>
          <p:nvPr/>
        </p:nvSpPr>
        <p:spPr>
          <a:xfrm flipH="1">
            <a:off x="6659935" y="5848950"/>
            <a:ext cx="962657" cy="38729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AFD22CA5-E3F7-CDEA-E6B6-E101A3CB6A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592" y="5511004"/>
            <a:ext cx="1274586" cy="127458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3083DD-0210-CDC4-968E-4CBD300E2FD9}"/>
              </a:ext>
            </a:extLst>
          </p:cNvPr>
          <p:cNvSpPr txBox="1"/>
          <p:nvPr/>
        </p:nvSpPr>
        <p:spPr>
          <a:xfrm>
            <a:off x="6659935" y="522094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USB</a:t>
            </a:r>
            <a:r>
              <a:rPr kumimoji="1" lang="ja-JP" altLang="en-US" b="1" dirty="0"/>
              <a:t>メモリへ</a:t>
            </a:r>
            <a:endParaRPr kumimoji="1"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83035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52FC-A7C4-DE4B-C0DD-2C9E8337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C60597-1893-5A6E-0A50-52E44A0E0871}"/>
              </a:ext>
            </a:extLst>
          </p:cNvPr>
          <p:cNvSpPr txBox="1"/>
          <p:nvPr/>
        </p:nvSpPr>
        <p:spPr>
          <a:xfrm>
            <a:off x="136722" y="239751"/>
            <a:ext cx="3587842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ワンポイント　レッスン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F781156-13E6-49ED-6486-C030C40C5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72" y="100320"/>
            <a:ext cx="471725" cy="7405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5D6E2CE-07F1-32F1-84B9-90C6AEE59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50" y="68315"/>
            <a:ext cx="772534" cy="772534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B674B54-FD2B-126C-1701-9E64F536A69D}"/>
              </a:ext>
            </a:extLst>
          </p:cNvPr>
          <p:cNvSpPr txBox="1"/>
          <p:nvPr/>
        </p:nvSpPr>
        <p:spPr>
          <a:xfrm>
            <a:off x="170795" y="1741881"/>
            <a:ext cx="880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１．まず写真をパソコンにダウンロードする。</a:t>
            </a:r>
            <a:endParaRPr kumimoji="1" lang="en-US" altLang="ja-JP" sz="32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E820D64-2132-234B-3689-C5C554874E2C}"/>
              </a:ext>
            </a:extLst>
          </p:cNvPr>
          <p:cNvSpPr txBox="1"/>
          <p:nvPr/>
        </p:nvSpPr>
        <p:spPr>
          <a:xfrm>
            <a:off x="291664" y="369405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２．次にクラウドの写真を削除</a:t>
            </a:r>
            <a:endParaRPr kumimoji="1" lang="en-US" altLang="ja-JP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7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52FC-A7C4-DE4B-C0DD-2C9E8337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C60597-1893-5A6E-0A50-52E44A0E0871}"/>
              </a:ext>
            </a:extLst>
          </p:cNvPr>
          <p:cNvSpPr txBox="1"/>
          <p:nvPr/>
        </p:nvSpPr>
        <p:spPr>
          <a:xfrm>
            <a:off x="136722" y="239751"/>
            <a:ext cx="3587842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ワンポイント　レッスン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F781156-13E6-49ED-6486-C030C40C5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72" y="100320"/>
            <a:ext cx="471725" cy="7405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5D6E2CE-07F1-32F1-84B9-90C6AEE59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50" y="68315"/>
            <a:ext cx="772534" cy="772534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435F496-EA21-2B16-4E7F-353306CDD3FF}"/>
              </a:ext>
            </a:extLst>
          </p:cNvPr>
          <p:cNvGrpSpPr/>
          <p:nvPr/>
        </p:nvGrpSpPr>
        <p:grpSpPr>
          <a:xfrm>
            <a:off x="461542" y="873154"/>
            <a:ext cx="8160990" cy="1996968"/>
            <a:chOff x="1354919" y="4888087"/>
            <a:chExt cx="8160990" cy="1996968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5130F6D3-14C9-CC1B-4B29-8717F7AF517B}"/>
                </a:ext>
              </a:extLst>
            </p:cNvPr>
            <p:cNvSpPr/>
            <p:nvPr/>
          </p:nvSpPr>
          <p:spPr>
            <a:xfrm>
              <a:off x="1354919" y="4888087"/>
              <a:ext cx="7645625" cy="19969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9AE79BA-F254-2525-24BF-8A58B3DE26FC}"/>
                </a:ext>
              </a:extLst>
            </p:cNvPr>
            <p:cNvSpPr txBox="1"/>
            <p:nvPr/>
          </p:nvSpPr>
          <p:spPr>
            <a:xfrm>
              <a:off x="1711809" y="5126575"/>
              <a:ext cx="63161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/>
                <a:t>①有料コースにアップグレード　→　保存数を増やす</a:t>
              </a:r>
              <a:endParaRPr kumimoji="1" lang="en-US" altLang="ja-JP" sz="2000" b="1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A284040-3356-4381-03AB-A83697258353}"/>
                </a:ext>
              </a:extLst>
            </p:cNvPr>
            <p:cNvSpPr txBox="1"/>
            <p:nvPr/>
          </p:nvSpPr>
          <p:spPr>
            <a:xfrm>
              <a:off x="1711809" y="5708616"/>
              <a:ext cx="6829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/>
                <a:t>②無料範囲に収める　　→　不要写真を削除（ゴミ箱へ）</a:t>
              </a:r>
              <a:endParaRPr kumimoji="1" lang="en-US" altLang="ja-JP" sz="2000" b="1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2FD1D2C-AAE5-DD60-DD8A-61D461252505}"/>
                </a:ext>
              </a:extLst>
            </p:cNvPr>
            <p:cNvSpPr txBox="1"/>
            <p:nvPr/>
          </p:nvSpPr>
          <p:spPr>
            <a:xfrm>
              <a:off x="1724994" y="6290657"/>
              <a:ext cx="779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FF0000"/>
                  </a:solidFill>
                </a:rPr>
                <a:t>③別メディアに保存　→　</a:t>
              </a:r>
              <a:r>
                <a:rPr kumimoji="1" lang="en-US" altLang="ja-JP" sz="2000" b="1" dirty="0">
                  <a:solidFill>
                    <a:srgbClr val="FF0000"/>
                  </a:solidFill>
                </a:rPr>
                <a:t>PC</a:t>
              </a:r>
              <a:r>
                <a:rPr kumimoji="1" lang="ja-JP" altLang="en-US" sz="2000" b="1" dirty="0">
                  <a:solidFill>
                    <a:srgbClr val="FF0000"/>
                  </a:solidFill>
                </a:rPr>
                <a:t>、</a:t>
              </a:r>
              <a:r>
                <a:rPr kumimoji="1" lang="en-US" altLang="ja-JP" sz="2000" b="1" dirty="0">
                  <a:solidFill>
                    <a:srgbClr val="FF0000"/>
                  </a:solidFill>
                </a:rPr>
                <a:t>USB</a:t>
              </a:r>
              <a:r>
                <a:rPr kumimoji="1" lang="ja-JP" altLang="en-US" sz="2000" b="1" dirty="0">
                  <a:solidFill>
                    <a:srgbClr val="FF0000"/>
                  </a:solidFill>
                </a:rPr>
                <a:t>に保存（クラウド側は削除）</a:t>
              </a:r>
              <a:endParaRPr kumimoji="1" lang="en-US" altLang="ja-JP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左中かっこ 18">
              <a:extLst>
                <a:ext uri="{FF2B5EF4-FFF2-40B4-BE49-F238E27FC236}">
                  <a16:creationId xmlns:a16="http://schemas.microsoft.com/office/drawing/2014/main" id="{AED36143-D09E-D3AA-C0D9-F5A8876D718F}"/>
                </a:ext>
              </a:extLst>
            </p:cNvPr>
            <p:cNvSpPr/>
            <p:nvPr/>
          </p:nvSpPr>
          <p:spPr>
            <a:xfrm>
              <a:off x="1492469" y="5002924"/>
              <a:ext cx="219340" cy="168784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45FB145-D288-F5AA-6D5A-177E0D108B47}"/>
              </a:ext>
            </a:extLst>
          </p:cNvPr>
          <p:cNvGrpSpPr/>
          <p:nvPr/>
        </p:nvGrpSpPr>
        <p:grpSpPr>
          <a:xfrm>
            <a:off x="304887" y="3036436"/>
            <a:ext cx="3237099" cy="1787816"/>
            <a:chOff x="136722" y="840849"/>
            <a:chExt cx="7227722" cy="3487641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F6CE1A18-DB9D-2E63-9A97-065395B2BD68}"/>
                </a:ext>
              </a:extLst>
            </p:cNvPr>
            <p:cNvSpPr txBox="1"/>
            <p:nvPr/>
          </p:nvSpPr>
          <p:spPr>
            <a:xfrm>
              <a:off x="581287" y="840851"/>
              <a:ext cx="970914" cy="794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rgbClr val="0070C0"/>
                  </a:solidFill>
                </a:rPr>
                <a:t>①</a:t>
              </a:r>
              <a:endParaRPr kumimoji="1" lang="en-US" altLang="ja-JP" sz="2400" b="1" dirty="0">
                <a:solidFill>
                  <a:srgbClr val="0070C0"/>
                </a:solidFill>
              </a:endParaRPr>
            </a:p>
          </p:txBody>
        </p:sp>
        <p:pic>
          <p:nvPicPr>
            <p:cNvPr id="33" name="図 32" descr="おもちゃ が含まれている画像&#10;&#10;自動的に生成された説明">
              <a:extLst>
                <a:ext uri="{FF2B5EF4-FFF2-40B4-BE49-F238E27FC236}">
                  <a16:creationId xmlns:a16="http://schemas.microsoft.com/office/drawing/2014/main" id="{C2AB16AF-652B-446E-0348-031FA0FDD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22" y="1781522"/>
              <a:ext cx="1997124" cy="2243959"/>
            </a:xfrm>
            <a:prstGeom prst="rect">
              <a:avLst/>
            </a:prstGeom>
          </p:spPr>
        </p:pic>
        <p:sp>
          <p:nvSpPr>
            <p:cNvPr id="36" name="矢印: 左 35">
              <a:extLst>
                <a:ext uri="{FF2B5EF4-FFF2-40B4-BE49-F238E27FC236}">
                  <a16:creationId xmlns:a16="http://schemas.microsoft.com/office/drawing/2014/main" id="{316AEAD3-DA33-6FB3-3B96-6751D08673CC}"/>
                </a:ext>
              </a:extLst>
            </p:cNvPr>
            <p:cNvSpPr/>
            <p:nvPr/>
          </p:nvSpPr>
          <p:spPr>
            <a:xfrm flipH="1">
              <a:off x="2065639" y="2276649"/>
              <a:ext cx="490407" cy="1019504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604B3C54-1198-B726-B1D3-3F7069AB9123}"/>
                </a:ext>
              </a:extLst>
            </p:cNvPr>
            <p:cNvSpPr txBox="1"/>
            <p:nvPr/>
          </p:nvSpPr>
          <p:spPr>
            <a:xfrm>
              <a:off x="2978935" y="856616"/>
              <a:ext cx="970914" cy="794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rgbClr val="0070C0"/>
                  </a:solidFill>
                </a:rPr>
                <a:t>②</a:t>
              </a:r>
              <a:endParaRPr kumimoji="1" lang="en-US" altLang="ja-JP" sz="2400" b="1" dirty="0">
                <a:solidFill>
                  <a:srgbClr val="0070C0"/>
                </a:solidFill>
              </a:endParaRPr>
            </a:p>
          </p:txBody>
        </p:sp>
        <p:pic>
          <p:nvPicPr>
            <p:cNvPr id="40" name="図 39" descr="ロゴ が含まれている画像&#10;&#10;自動的に生成された説明">
              <a:extLst>
                <a:ext uri="{FF2B5EF4-FFF2-40B4-BE49-F238E27FC236}">
                  <a16:creationId xmlns:a16="http://schemas.microsoft.com/office/drawing/2014/main" id="{78CDA1A7-BFD9-7E39-EFB4-644966AA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962" y="1610290"/>
              <a:ext cx="801902" cy="1019504"/>
            </a:xfrm>
            <a:prstGeom prst="rect">
              <a:avLst/>
            </a:prstGeom>
          </p:spPr>
        </p:pic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65B3B12E-7331-67EB-B931-2DB16BAFD4C5}"/>
                </a:ext>
              </a:extLst>
            </p:cNvPr>
            <p:cNvSpPr txBox="1"/>
            <p:nvPr/>
          </p:nvSpPr>
          <p:spPr>
            <a:xfrm>
              <a:off x="2477290" y="1876539"/>
              <a:ext cx="1166866" cy="450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b="1" dirty="0" err="1">
                  <a:solidFill>
                    <a:srgbClr val="0070C0"/>
                  </a:solidFill>
                </a:rPr>
                <a:t>iphone</a:t>
              </a:r>
              <a:endParaRPr kumimoji="1" lang="en-US" altLang="ja-JP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07E08317-16F7-AE76-8AA2-D6993F3E7106}"/>
                </a:ext>
              </a:extLst>
            </p:cNvPr>
            <p:cNvSpPr txBox="1"/>
            <p:nvPr/>
          </p:nvSpPr>
          <p:spPr>
            <a:xfrm>
              <a:off x="2434776" y="3111080"/>
              <a:ext cx="1261682" cy="450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rgbClr val="0070C0"/>
                  </a:solidFill>
                </a:rPr>
                <a:t>android</a:t>
              </a:r>
            </a:p>
          </p:txBody>
        </p:sp>
        <p:pic>
          <p:nvPicPr>
            <p:cNvPr id="43" name="図 42" descr="ロゴ が含まれている画像&#10;&#10;自動的に生成された説明">
              <a:extLst>
                <a:ext uri="{FF2B5EF4-FFF2-40B4-BE49-F238E27FC236}">
                  <a16:creationId xmlns:a16="http://schemas.microsoft.com/office/drawing/2014/main" id="{F9860A56-A17A-4D15-6617-5D3091B05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412" y="2813604"/>
              <a:ext cx="748923" cy="1028067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C7D400EB-80A8-267E-2B30-D0E4DE991813}"/>
                </a:ext>
              </a:extLst>
            </p:cNvPr>
            <p:cNvSpPr txBox="1"/>
            <p:nvPr/>
          </p:nvSpPr>
          <p:spPr>
            <a:xfrm>
              <a:off x="2543975" y="3878174"/>
              <a:ext cx="2032849" cy="450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rgbClr val="0070C0"/>
                  </a:solidFill>
                </a:rPr>
                <a:t>スマホに保存</a:t>
              </a:r>
              <a:endParaRPr kumimoji="1" lang="en-US" altLang="ja-JP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45" name="矢印: 左 44">
              <a:extLst>
                <a:ext uri="{FF2B5EF4-FFF2-40B4-BE49-F238E27FC236}">
                  <a16:creationId xmlns:a16="http://schemas.microsoft.com/office/drawing/2014/main" id="{88E84512-94B4-92EC-43F1-04CCD5CE2D2E}"/>
                </a:ext>
              </a:extLst>
            </p:cNvPr>
            <p:cNvSpPr/>
            <p:nvPr/>
          </p:nvSpPr>
          <p:spPr>
            <a:xfrm flipH="1">
              <a:off x="4492261" y="2171545"/>
              <a:ext cx="490406" cy="1019504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DEE3FC36-8184-579B-5A68-BEDAFDA4B6F3}"/>
                </a:ext>
              </a:extLst>
            </p:cNvPr>
            <p:cNvSpPr txBox="1"/>
            <p:nvPr/>
          </p:nvSpPr>
          <p:spPr>
            <a:xfrm>
              <a:off x="5410678" y="840849"/>
              <a:ext cx="970914" cy="794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rgbClr val="0070C0"/>
                  </a:solidFill>
                </a:rPr>
                <a:t>③</a:t>
              </a:r>
              <a:endParaRPr kumimoji="1" lang="en-US" altLang="ja-JP" sz="2400" b="1" dirty="0">
                <a:solidFill>
                  <a:srgbClr val="0070C0"/>
                </a:solidFill>
              </a:endParaRPr>
            </a:p>
          </p:txBody>
        </p:sp>
        <p:pic>
          <p:nvPicPr>
            <p:cNvPr id="47" name="図 46" descr="グラフィカル ユーザー インターフェイス, Web サイト&#10;&#10;自動的に生成された説明">
              <a:extLst>
                <a:ext uri="{FF2B5EF4-FFF2-40B4-BE49-F238E27FC236}">
                  <a16:creationId xmlns:a16="http://schemas.microsoft.com/office/drawing/2014/main" id="{DDD7DAB4-F310-D8F5-A4A1-A74DA688A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780" y="1730024"/>
              <a:ext cx="1632368" cy="899770"/>
            </a:xfrm>
            <a:prstGeom prst="rect">
              <a:avLst/>
            </a:prstGeom>
          </p:spPr>
        </p:pic>
        <p:pic>
          <p:nvPicPr>
            <p:cNvPr id="48" name="図 47" descr="ロゴ&#10;&#10;自動的に生成された説明">
              <a:extLst>
                <a:ext uri="{FF2B5EF4-FFF2-40B4-BE49-F238E27FC236}">
                  <a16:creationId xmlns:a16="http://schemas.microsoft.com/office/drawing/2014/main" id="{105E2E3F-A3A5-59BD-AEA3-9E8C4FC0F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17" y="3027396"/>
              <a:ext cx="1735839" cy="567479"/>
            </a:xfrm>
            <a:prstGeom prst="rect">
              <a:avLst/>
            </a:prstGeom>
          </p:spPr>
        </p:pic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17F1C222-23BC-44FA-D2B6-3B8FAA3D8EFC}"/>
                </a:ext>
              </a:extLst>
            </p:cNvPr>
            <p:cNvSpPr txBox="1"/>
            <p:nvPr/>
          </p:nvSpPr>
          <p:spPr>
            <a:xfrm>
              <a:off x="4876479" y="3708917"/>
              <a:ext cx="2487965" cy="437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b="1" dirty="0">
                  <a:solidFill>
                    <a:srgbClr val="00B050"/>
                  </a:solidFill>
                </a:rPr>
                <a:t>クラウドにアップ</a:t>
              </a:r>
              <a:endParaRPr kumimoji="1" lang="en-US" altLang="ja-JP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50" name="矢印: 左 49">
              <a:extLst>
                <a:ext uri="{FF2B5EF4-FFF2-40B4-BE49-F238E27FC236}">
                  <a16:creationId xmlns:a16="http://schemas.microsoft.com/office/drawing/2014/main" id="{44D6EB2F-D7BC-7AAD-8112-4D896CC0C3DE}"/>
                </a:ext>
              </a:extLst>
            </p:cNvPr>
            <p:cNvSpPr/>
            <p:nvPr/>
          </p:nvSpPr>
          <p:spPr>
            <a:xfrm flipH="1">
              <a:off x="6720204" y="2171545"/>
              <a:ext cx="490406" cy="1019504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/>
            </a:p>
          </p:txBody>
        </p:sp>
      </p:grpSp>
      <p:pic>
        <p:nvPicPr>
          <p:cNvPr id="52" name="図 51">
            <a:extLst>
              <a:ext uri="{FF2B5EF4-FFF2-40B4-BE49-F238E27FC236}">
                <a16:creationId xmlns:a16="http://schemas.microsoft.com/office/drawing/2014/main" id="{05326971-1E91-32B1-6574-88741D09B9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0788" y="3044518"/>
            <a:ext cx="5124828" cy="2330562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C89E0A1-7297-0C3F-7FE7-ADF80BE0873F}"/>
              </a:ext>
            </a:extLst>
          </p:cNvPr>
          <p:cNvSpPr txBox="1"/>
          <p:nvPr/>
        </p:nvSpPr>
        <p:spPr>
          <a:xfrm>
            <a:off x="419214" y="5577621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GooglePhotp</a:t>
            </a:r>
            <a:r>
              <a:rPr kumimoji="1" lang="ja-JP" altLang="en-US" sz="32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の場合</a:t>
            </a:r>
          </a:p>
        </p:txBody>
      </p:sp>
      <p:pic>
        <p:nvPicPr>
          <p:cNvPr id="54" name="図 53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B730CC22-4173-8530-15A3-DFB2BC7D5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12" y="5577621"/>
            <a:ext cx="748923" cy="102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5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52FC-A7C4-DE4B-C0DD-2C9E8337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C60597-1893-5A6E-0A50-52E44A0E0871}"/>
              </a:ext>
            </a:extLst>
          </p:cNvPr>
          <p:cNvSpPr txBox="1"/>
          <p:nvPr/>
        </p:nvSpPr>
        <p:spPr>
          <a:xfrm>
            <a:off x="136722" y="239751"/>
            <a:ext cx="3587842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ワンポイント　レッスン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F781156-13E6-49ED-6486-C030C40C5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72" y="100320"/>
            <a:ext cx="471725" cy="7405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5D6E2CE-07F1-32F1-84B9-90C6AEE59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50" y="68315"/>
            <a:ext cx="772534" cy="77253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671F5F9-1B05-17CC-D408-578BAB9A1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19" y="1108102"/>
            <a:ext cx="8764962" cy="5271677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23CB12B-3235-34DF-6329-5D9895DE549F}"/>
              </a:ext>
            </a:extLst>
          </p:cNvPr>
          <p:cNvSpPr/>
          <p:nvPr/>
        </p:nvSpPr>
        <p:spPr>
          <a:xfrm>
            <a:off x="8561759" y="1150144"/>
            <a:ext cx="514919" cy="5630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BB6DFB08-5986-5686-710F-8F082C02AFB2}"/>
              </a:ext>
            </a:extLst>
          </p:cNvPr>
          <p:cNvSpPr/>
          <p:nvPr/>
        </p:nvSpPr>
        <p:spPr>
          <a:xfrm rot="18778247">
            <a:off x="6470078" y="2399983"/>
            <a:ext cx="2573511" cy="64113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FF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E35C9B-D1E2-34B0-AABD-312B7D8169B0}"/>
              </a:ext>
            </a:extLst>
          </p:cNvPr>
          <p:cNvSpPr txBox="1"/>
          <p:nvPr/>
        </p:nvSpPr>
        <p:spPr>
          <a:xfrm>
            <a:off x="4887178" y="3743941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スマホと同じ</a:t>
            </a:r>
            <a:r>
              <a:rPr kumimoji="1" lang="en-US" altLang="ja-JP" sz="24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ID</a:t>
            </a:r>
            <a:r>
              <a:rPr kumimoji="1" lang="ja-JP" altLang="en-US" sz="24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でログイン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D984AA34-2BB3-7038-F1B9-0C7A8AD9CFEC}"/>
              </a:ext>
            </a:extLst>
          </p:cNvPr>
          <p:cNvSpPr/>
          <p:nvPr/>
        </p:nvSpPr>
        <p:spPr>
          <a:xfrm>
            <a:off x="3552498" y="3584035"/>
            <a:ext cx="1157795" cy="17236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E0BF814-D6C2-89D8-76DA-1BBC4B576168}"/>
              </a:ext>
            </a:extLst>
          </p:cNvPr>
          <p:cNvSpPr txBox="1"/>
          <p:nvPr/>
        </p:nvSpPr>
        <p:spPr>
          <a:xfrm>
            <a:off x="4354303" y="474400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これを削除したい</a:t>
            </a:r>
          </a:p>
        </p:txBody>
      </p:sp>
    </p:spTree>
    <p:extLst>
      <p:ext uri="{BB962C8B-B14F-4D97-AF65-F5344CB8AC3E}">
        <p14:creationId xmlns:p14="http://schemas.microsoft.com/office/powerpoint/2010/main" val="201548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52FC-A7C4-DE4B-C0DD-2C9E8337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3D1DE45-D128-22FB-194B-B6FC57678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" y="997982"/>
            <a:ext cx="8786648" cy="571991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C60597-1893-5A6E-0A50-52E44A0E0871}"/>
              </a:ext>
            </a:extLst>
          </p:cNvPr>
          <p:cNvSpPr txBox="1"/>
          <p:nvPr/>
        </p:nvSpPr>
        <p:spPr>
          <a:xfrm>
            <a:off x="136722" y="239751"/>
            <a:ext cx="3587842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ワンポイント　レッスン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F781156-13E6-49ED-6486-C030C40C5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72" y="100320"/>
            <a:ext cx="471725" cy="7405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5D6E2CE-07F1-32F1-84B9-90C6AEE59A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50" y="68315"/>
            <a:ext cx="772534" cy="772534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23CB12B-3235-34DF-6329-5D9895DE549F}"/>
              </a:ext>
            </a:extLst>
          </p:cNvPr>
          <p:cNvSpPr/>
          <p:nvPr/>
        </p:nvSpPr>
        <p:spPr>
          <a:xfrm>
            <a:off x="8168090" y="997982"/>
            <a:ext cx="514919" cy="5630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E35C9B-D1E2-34B0-AABD-312B7D8169B0}"/>
              </a:ext>
            </a:extLst>
          </p:cNvPr>
          <p:cNvSpPr txBox="1"/>
          <p:nvPr/>
        </p:nvSpPr>
        <p:spPr>
          <a:xfrm>
            <a:off x="6254806" y="165233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ゴミ箱をクリック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E0BF814-D6C2-89D8-76DA-1BBC4B576168}"/>
              </a:ext>
            </a:extLst>
          </p:cNvPr>
          <p:cNvSpPr txBox="1"/>
          <p:nvPr/>
        </p:nvSpPr>
        <p:spPr>
          <a:xfrm>
            <a:off x="4354303" y="474400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これを削除したい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891FAEF-CB2A-B836-ECCE-FBDB07BAA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201" y="2271130"/>
            <a:ext cx="3515216" cy="2267266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08ED1DF9-A3FF-9353-48BE-D8210A2A8EBE}"/>
              </a:ext>
            </a:extLst>
          </p:cNvPr>
          <p:cNvSpPr/>
          <p:nvPr/>
        </p:nvSpPr>
        <p:spPr>
          <a:xfrm>
            <a:off x="6809783" y="3751157"/>
            <a:ext cx="1705634" cy="673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38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52FC-A7C4-DE4B-C0DD-2C9E8337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C60597-1893-5A6E-0A50-52E44A0E0871}"/>
              </a:ext>
            </a:extLst>
          </p:cNvPr>
          <p:cNvSpPr txBox="1"/>
          <p:nvPr/>
        </p:nvSpPr>
        <p:spPr>
          <a:xfrm>
            <a:off x="136722" y="239751"/>
            <a:ext cx="3587842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ワンポイント　レッスン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F781156-13E6-49ED-6486-C030C40C5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72" y="100320"/>
            <a:ext cx="471725" cy="7405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5D6E2CE-07F1-32F1-84B9-90C6AEE59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50" y="68315"/>
            <a:ext cx="772534" cy="77253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671F5F9-1B05-17CC-D408-578BAB9A1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23" y="1108102"/>
            <a:ext cx="8764962" cy="5271677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D984AA34-2BB3-7038-F1B9-0C7A8AD9CFEC}"/>
              </a:ext>
            </a:extLst>
          </p:cNvPr>
          <p:cNvSpPr/>
          <p:nvPr/>
        </p:nvSpPr>
        <p:spPr>
          <a:xfrm>
            <a:off x="168341" y="4744003"/>
            <a:ext cx="1157795" cy="3745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914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304</Words>
  <Application>Microsoft Office PowerPoint</Application>
  <PresentationFormat>画面に合わせる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HGS創英角ｺﾞｼｯｸUB</vt:lpstr>
      <vt:lpstr>HG創英角ﾎﾟｯﾌﾟ体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iwamoto koji</dc:creator>
  <cp:lastModifiedBy>koji iwamoto</cp:lastModifiedBy>
  <cp:revision>89</cp:revision>
  <dcterms:created xsi:type="dcterms:W3CDTF">2021-10-05T00:10:37Z</dcterms:created>
  <dcterms:modified xsi:type="dcterms:W3CDTF">2024-05-01T01:13:06Z</dcterms:modified>
</cp:coreProperties>
</file>