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85" r:id="rId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ヒラギノ角ゴ ProN W6"/>
        <a:ea typeface="ヒラギノ角ゴ ProN W6"/>
        <a:cs typeface="ヒラギノ角ゴ ProN W6"/>
        <a:sym typeface="ヒラギノ角ゴ ProN W6"/>
      </a:defRPr>
    </a:lvl1pPr>
    <a:lvl2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ヒラギノ角ゴ ProN W6"/>
        <a:ea typeface="ヒラギノ角ゴ ProN W6"/>
        <a:cs typeface="ヒラギノ角ゴ ProN W6"/>
        <a:sym typeface="ヒラギノ角ゴ ProN W6"/>
      </a:defRPr>
    </a:lvl2pPr>
    <a:lvl3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ヒラギノ角ゴ ProN W6"/>
        <a:ea typeface="ヒラギノ角ゴ ProN W6"/>
        <a:cs typeface="ヒラギノ角ゴ ProN W6"/>
        <a:sym typeface="ヒラギノ角ゴ ProN W6"/>
      </a:defRPr>
    </a:lvl3pPr>
    <a:lvl4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ヒラギノ角ゴ ProN W6"/>
        <a:ea typeface="ヒラギノ角ゴ ProN W6"/>
        <a:cs typeface="ヒラギノ角ゴ ProN W6"/>
        <a:sym typeface="ヒラギノ角ゴ ProN W6"/>
      </a:defRPr>
    </a:lvl4pPr>
    <a:lvl5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ヒラギノ角ゴ ProN W6"/>
        <a:ea typeface="ヒラギノ角ゴ ProN W6"/>
        <a:cs typeface="ヒラギノ角ゴ ProN W6"/>
        <a:sym typeface="ヒラギノ角ゴ ProN W6"/>
      </a:defRPr>
    </a:lvl5pPr>
    <a:lvl6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ヒラギノ角ゴ ProN W6"/>
        <a:ea typeface="ヒラギノ角ゴ ProN W6"/>
        <a:cs typeface="ヒラギノ角ゴ ProN W6"/>
        <a:sym typeface="ヒラギノ角ゴ ProN W6"/>
      </a:defRPr>
    </a:lvl6pPr>
    <a:lvl7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ヒラギノ角ゴ ProN W6"/>
        <a:ea typeface="ヒラギノ角ゴ ProN W6"/>
        <a:cs typeface="ヒラギノ角ゴ ProN W6"/>
        <a:sym typeface="ヒラギノ角ゴ ProN W6"/>
      </a:defRPr>
    </a:lvl7pPr>
    <a:lvl8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ヒラギノ角ゴ ProN W6"/>
        <a:ea typeface="ヒラギノ角ゴ ProN W6"/>
        <a:cs typeface="ヒラギノ角ゴ ProN W6"/>
        <a:sym typeface="ヒラギノ角ゴ ProN W6"/>
      </a:defRPr>
    </a:lvl8pPr>
    <a:lvl9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ヒラギノ角ゴ ProN W6"/>
        <a:ea typeface="ヒラギノ角ゴ ProN W6"/>
        <a:cs typeface="ヒラギノ角ゴ ProN W6"/>
        <a:sym typeface="ヒラギノ角ゴ ProN W6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ff">
        <a:font>
          <a:latin typeface="ヒラギノ角ゴ ProN W6"/>
          <a:ea typeface="ヒラギノ角ゴ ProN W6"/>
          <a:cs typeface="ヒラギノ角ゴ ProN W6"/>
        </a:font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ff">
        <a:font>
          <a:latin typeface="ヒラギノ角ゴ ProN W6"/>
          <a:ea typeface="ヒラギノ角ゴ ProN W6"/>
          <a:cs typeface="ヒラギノ角ゴ ProN W6"/>
        </a:font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n" i="off">
        <a:font>
          <a:latin typeface="ヒラギノ角ゴ ProN W6"/>
          <a:ea typeface="ヒラギノ角ゴ ProN W6"/>
          <a:cs typeface="ヒラギノ角ゴ ProN W6"/>
        </a:font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DDF"/>
          </a:solidFill>
        </a:fill>
      </a:tcStyle>
    </a:wholeTbl>
    <a:band2H>
      <a:tcTxStyle/>
      <a:tcStyle>
        <a:tcBdr/>
        <a:fill>
          <a:solidFill>
            <a:srgbClr val="FFE8F0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ff">
        <a:font>
          <a:latin typeface="ヒラギノ角ゴ ProN W6"/>
          <a:ea typeface="ヒラギノ角ゴ ProN W6"/>
          <a:cs typeface="ヒラギノ角ゴ ProN W6"/>
        </a:font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ヒラギノ角ゴ ProN W6"/>
          <a:ea typeface="ヒラギノ角ゴ ProN W6"/>
          <a:cs typeface="ヒラギノ角ゴ ProN W6"/>
        </a:font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ff">
        <a:font>
          <a:latin typeface="ヒラギノ角ゴ ProN W6"/>
          <a:ea typeface="ヒラギノ角ゴ ProN W6"/>
          <a:cs typeface="ヒラギノ角ゴ ProN W6"/>
        </a:font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D1D1"/>
          </a:solidFill>
        </a:fill>
      </a:tcStyle>
    </a:wholeTbl>
    <a:band2H>
      <a:tcTxStyle/>
      <a:tcStyle>
        <a:tcBdr/>
        <a:fill>
          <a:solidFill>
            <a:srgbClr val="E9E9E9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Col>
    <a:la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Row>
  </a:tblStyle>
  <a:tblStyle styleId="{2708684C-4D16-4618-839F-0558EEFCDFE6}" styleName="">
    <a:tblBg/>
    <a:wholeTbl>
      <a:tcTxStyle b="on" i="off">
        <a:font>
          <a:latin typeface="ヒラギノ角ゴ ProN W6"/>
          <a:ea typeface="ヒラギノ角ゴ ProN W6"/>
          <a:cs typeface="ヒラギノ角ゴ ProN W6"/>
        </a:font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firstCol>
    <a:lastRow>
      <a:tcTxStyle b="on" i="off">
        <a:font>
          <a:latin typeface="ヒラギノ角ゴ ProN W6"/>
          <a:ea typeface="ヒラギノ角ゴ ProN W6"/>
          <a:cs typeface="ヒラギノ角ゴ ProN W6"/>
        </a:font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15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7" name="Shape 15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ヒラギノ角ゴ ProN W3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ヒラギノ角ゴ ProN W3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ヒラギノ角ゴ ProN W3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ヒラギノ角ゴ ProN W3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ヒラギノ角ゴ ProN W3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ヒラギノ角ゴ ProN W3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ヒラギノ角ゴ ProN W3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ヒラギノ角ゴ ProN W3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ヒラギノ角ゴ ProN W3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&amp;画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アボカドとライム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22" name="プレゼンテーションのタイトル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プレゼンテーションのタイトル</a:t>
            </a:r>
          </a:p>
        </p:txBody>
      </p:sp>
      <p:sp>
        <p:nvSpPr>
          <p:cNvPr id="23" name="本文レベル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7690" y="1106137"/>
            <a:ext cx="21968621" cy="6369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sz="3600" b="1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sz="3600" b="1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sz="3600" b="1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sz="3600" b="1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5pPr>
          </a:lstStyle>
          <a:p>
            <a:r>
              <a:t>作者と日付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本文レベル1…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6500" y="11609909"/>
            <a:ext cx="21971000" cy="1116953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r>
              <a:t>プレゼンテーションのサブタイトル</a:t>
            </a:r>
          </a:p>
        </p:txBody>
      </p:sp>
      <p:sp>
        <p:nvSpPr>
          <p:cNvPr id="25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ビッグファク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本文レベル1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6"/>
            <a:ext cx="21971000" cy="7241586"/>
          </a:xfrm>
          <a:prstGeom prst="rect">
            <a:avLst/>
          </a:prstGeom>
        </p:spPr>
        <p:txBody>
          <a:bodyPr numCol="1" spcCol="38100"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ファクト情報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r>
              <a:t>ファクト情報</a:t>
            </a:r>
          </a:p>
        </p:txBody>
      </p:sp>
      <p:sp>
        <p:nvSpPr>
          <p:cNvPr id="108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引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本文レベル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430024" y="10675453"/>
            <a:ext cx="20200054" cy="6369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sz="3600" b="1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sz="3600" b="1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sz="3600" b="1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sz="3600" b="1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5pPr>
          </a:lstStyle>
          <a:p>
            <a:r>
              <a:t>属性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6" name="本文レベル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753923" y="4939860"/>
            <a:ext cx="20876154" cy="3836281"/>
          </a:xfrm>
          <a:prstGeom prst="rect">
            <a:avLst/>
          </a:prstGeom>
        </p:spPr>
        <p:txBody>
          <a:bodyPr numCol="1" spcCol="38100"/>
          <a:lstStyle>
            <a:lvl1pPr marL="469900" indent="-300876">
              <a:spcBef>
                <a:spcPts val="0"/>
              </a:spcBef>
              <a:buSzTx/>
              <a:buNone/>
              <a:defRPr sz="8500" spc="-200"/>
            </a:lvl1pPr>
          </a:lstStyle>
          <a:p>
            <a:r>
              <a:t>“重要な引用”</a:t>
            </a:r>
          </a:p>
        </p:txBody>
      </p:sp>
      <p:sp>
        <p:nvSpPr>
          <p:cNvPr id="117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画像（3点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炒飯、ゆで卵、箸が添えられたボウル1杯のサラダ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5" name="サーモンケーキ、サラダ、フムスが入ったボウル 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6" name="パセリバター、煎りヘーゼルナッツ、削ったパルメザンチーズがかかったパッパルデッレパスタ1皿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7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写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炒飯、ゆで卵、箸が添えられたボウル1杯のサラダ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35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2244726"/>
            <a:ext cx="207264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0A03C-D564-412C-97B3-6485DB3B258D}" type="datetime1">
              <a:rPr kumimoji="1" lang="ja-JP" altLang="en-US" smtClean="0"/>
              <a:t>2024/4/12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998200" y="13076008"/>
            <a:ext cx="375104" cy="379591"/>
          </a:xfrm>
        </p:spPr>
        <p:txBody>
          <a:bodyPr/>
          <a:lstStyle/>
          <a:p>
            <a:fld id="{36D68BC0-A7C9-407F-917D-3619CE2D4C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4991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&amp;画像（代替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サーモンケーキ、サラダ、フムスが入ったボウル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33" name="スライドのタイトル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4"/>
          </a:xfrm>
          <a:prstGeom prst="rect">
            <a:avLst/>
          </a:prstGeom>
        </p:spPr>
        <p:txBody>
          <a:bodyPr anchor="b"/>
          <a:lstStyle/>
          <a:p>
            <a:r>
              <a:t>スライドのタイトル</a:t>
            </a:r>
          </a:p>
        </p:txBody>
      </p:sp>
      <p:sp>
        <p:nvSpPr>
          <p:cNvPr id="34" name="本文レベル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5pPr>
          </a:lstStyle>
          <a:p>
            <a:r>
              <a:t>スライドのサブタイトル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12001465" y="13078834"/>
            <a:ext cx="368573" cy="381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&amp;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スライドのタイトル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4"/>
          </a:xfrm>
          <a:prstGeom prst="rect">
            <a:avLst/>
          </a:prstGeom>
        </p:spPr>
        <p:txBody>
          <a:bodyPr/>
          <a:lstStyle/>
          <a:p>
            <a:r>
              <a:t>スライドのタイトル</a:t>
            </a:r>
          </a:p>
        </p:txBody>
      </p:sp>
      <p:sp>
        <p:nvSpPr>
          <p:cNvPr id="43" name="本文レベル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5pPr>
          </a:lstStyle>
          <a:p>
            <a:r>
              <a:t>スライドのサブタイトル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4" name="本文レベル1…"/>
          <p:cNvSpPr txBox="1">
            <a:spLocks noGrp="1"/>
          </p:cNvSpPr>
          <p:nvPr>
            <p:ph type="body" idx="21" hasCustomPrompt="1"/>
          </p:nvPr>
        </p:nvSpPr>
        <p:spPr>
          <a:prstGeom prst="rect">
            <a:avLst/>
          </a:prstGeom>
        </p:spPr>
        <p:txBody>
          <a:bodyPr numCol="1" spcCol="38100"/>
          <a:lstStyle/>
          <a:p>
            <a:r>
              <a:t>スライドの箇条書きテキスト</a:t>
            </a:r>
          </a:p>
        </p:txBody>
      </p:sp>
      <p:sp>
        <p:nvSpPr>
          <p:cNvPr id="45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本文レベル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スライドの箇条書きテキスト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、箇条書き、画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本文レベル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1"/>
            <a:ext cx="9779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5pPr>
          </a:lstStyle>
          <a:p>
            <a:r>
              <a:t>スライドのサブタイトル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1" name="本文レベル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06500" y="4248503"/>
            <a:ext cx="9779000" cy="8256631"/>
          </a:xfrm>
          <a:prstGeom prst="rect">
            <a:avLst/>
          </a:prstGeom>
        </p:spPr>
        <p:txBody>
          <a:bodyPr numCol="1" spcCol="38100"/>
          <a:lstStyle/>
          <a:p>
            <a:r>
              <a:t>スライドの箇条書きテキスト</a:t>
            </a:r>
          </a:p>
        </p:txBody>
      </p:sp>
      <p:sp>
        <p:nvSpPr>
          <p:cNvPr id="62" name="パセリバター、煎りヘーゼルナッツ、削ったパルメザンチーズがかかったパッパルデッレパスタ1皿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3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63" name="スライドのタイトル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スライドのタイトル</a:t>
            </a:r>
          </a:p>
        </p:txBody>
      </p:sp>
      <p:sp>
        <p:nvSpPr>
          <p:cNvPr id="64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セク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セクションタイトル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5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+mj-lt"/>
                <a:ea typeface="+mj-ea"/>
                <a:cs typeface="+mj-cs"/>
                <a:sym typeface="ヒラギノ角ゴ ProN W3"/>
              </a:defRPr>
            </a:lvl1pPr>
          </a:lstStyle>
          <a:p>
            <a:r>
              <a:t>セクションタイトル</a:t>
            </a:r>
          </a:p>
        </p:txBody>
      </p:sp>
      <p:sp>
        <p:nvSpPr>
          <p:cNvPr id="72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12001465" y="13078834"/>
            <a:ext cx="368573" cy="381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スライドのタイトル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50"/>
          </a:xfrm>
          <a:prstGeom prst="rect">
            <a:avLst/>
          </a:prstGeom>
        </p:spPr>
        <p:txBody>
          <a:bodyPr/>
          <a:lstStyle/>
          <a:p>
            <a:r>
              <a:t>スライドのタイトル</a:t>
            </a:r>
          </a:p>
        </p:txBody>
      </p:sp>
      <p:sp>
        <p:nvSpPr>
          <p:cNvPr id="80" name="本文レベル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5pPr>
          </a:lstStyle>
          <a:p>
            <a:r>
              <a:t>スライドのサブタイトル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1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議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議題のタイトル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議題のタイトル</a:t>
            </a:r>
          </a:p>
        </p:txBody>
      </p:sp>
      <p:sp>
        <p:nvSpPr>
          <p:cNvPr id="89" name="本文レベル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5pPr>
          </a:lstStyle>
          <a:p>
            <a:r>
              <a:t>議題のサブタイトル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0" name="本文レベル1…"/>
          <p:cNvSpPr txBox="1">
            <a:spLocks noGrp="1"/>
          </p:cNvSpPr>
          <p:nvPr>
            <p:ph type="body" idx="21" hasCustomPrompt="1"/>
          </p:nvPr>
        </p:nvSpPr>
        <p:spPr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99"/>
            </a:lvl1pPr>
          </a:lstStyle>
          <a:p>
            <a:r>
              <a:t>議題のトピック</a:t>
            </a:r>
          </a:p>
        </p:txBody>
      </p:sp>
      <p:sp>
        <p:nvSpPr>
          <p:cNvPr id="91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ステートメン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本文レベル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numCol="1" spcCol="38100"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/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/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/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/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/>
            </a:lvl5pPr>
          </a:lstStyle>
          <a:p>
            <a:r>
              <a:t>ステートメント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本文レベル1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2" spcCol="1098550">
            <a:normAutofit/>
          </a:bodyPr>
          <a:lstStyle/>
          <a:p>
            <a:r>
              <a:t>スライドの箇条書きテキスト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" name="タイトルテキスト"/>
          <p:cNvSpPr txBox="1">
            <a:spLocks noGrp="1"/>
          </p:cNvSpPr>
          <p:nvPr>
            <p:ph type="title"/>
          </p:nvPr>
        </p:nvSpPr>
        <p:spPr>
          <a:xfrm>
            <a:off x="3653366" y="2743200"/>
            <a:ext cx="19507201" cy="1505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タイトルテキスト</a:t>
            </a:r>
          </a:p>
        </p:txBody>
      </p:sp>
      <p:sp>
        <p:nvSpPr>
          <p:cNvPr id="4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12001465" y="13074598"/>
            <a:ext cx="368573" cy="3810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 b="0">
                <a:solidFill>
                  <a:srgbClr val="000000"/>
                </a:solidFill>
                <a:latin typeface="+mj-lt"/>
                <a:ea typeface="+mj-ea"/>
                <a:cs typeface="+mj-cs"/>
                <a:sym typeface="ヒラギノ角ゴ ProN W3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5" r:id="rId14"/>
  </p:sldLayoutIdLst>
  <p:transition spd="med"/>
  <p:txStyles>
    <p:titleStyle>
      <a:lvl1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ヒラギノ角ゴ ProN W6"/>
          <a:ea typeface="ヒラギノ角ゴ ProN W6"/>
          <a:cs typeface="ヒラギノ角ゴ ProN W6"/>
          <a:sym typeface="ヒラギノ角ゴ ProN W6"/>
        </a:defRPr>
      </a:lvl1pPr>
      <a:lvl2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ヒラギノ角ゴ ProN W6"/>
          <a:ea typeface="ヒラギノ角ゴ ProN W6"/>
          <a:cs typeface="ヒラギノ角ゴ ProN W6"/>
          <a:sym typeface="ヒラギノ角ゴ ProN W6"/>
        </a:defRPr>
      </a:lvl2pPr>
      <a:lvl3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ヒラギノ角ゴ ProN W6"/>
          <a:ea typeface="ヒラギノ角ゴ ProN W6"/>
          <a:cs typeface="ヒラギノ角ゴ ProN W6"/>
          <a:sym typeface="ヒラギノ角ゴ ProN W6"/>
        </a:defRPr>
      </a:lvl3pPr>
      <a:lvl4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ヒラギノ角ゴ ProN W6"/>
          <a:ea typeface="ヒラギノ角ゴ ProN W6"/>
          <a:cs typeface="ヒラギノ角ゴ ProN W6"/>
          <a:sym typeface="ヒラギノ角ゴ ProN W6"/>
        </a:defRPr>
      </a:lvl4pPr>
      <a:lvl5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ヒラギノ角ゴ ProN W6"/>
          <a:ea typeface="ヒラギノ角ゴ ProN W6"/>
          <a:cs typeface="ヒラギノ角ゴ ProN W6"/>
          <a:sym typeface="ヒラギノ角ゴ ProN W6"/>
        </a:defRPr>
      </a:lvl5pPr>
      <a:lvl6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ヒラギノ角ゴ ProN W6"/>
          <a:ea typeface="ヒラギノ角ゴ ProN W6"/>
          <a:cs typeface="ヒラギノ角ゴ ProN W6"/>
          <a:sym typeface="ヒラギノ角ゴ ProN W6"/>
        </a:defRPr>
      </a:lvl6pPr>
      <a:lvl7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ヒラギノ角ゴ ProN W6"/>
          <a:ea typeface="ヒラギノ角ゴ ProN W6"/>
          <a:cs typeface="ヒラギノ角ゴ ProN W6"/>
          <a:sym typeface="ヒラギノ角ゴ ProN W6"/>
        </a:defRPr>
      </a:lvl7pPr>
      <a:lvl8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ヒラギノ角ゴ ProN W6"/>
          <a:ea typeface="ヒラギノ角ゴ ProN W6"/>
          <a:cs typeface="ヒラギノ角ゴ ProN W6"/>
          <a:sym typeface="ヒラギノ角ゴ ProN W6"/>
        </a:defRPr>
      </a:lvl8pPr>
      <a:lvl9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ヒラギノ角ゴ ProN W6"/>
          <a:ea typeface="ヒラギノ角ゴ ProN W6"/>
          <a:cs typeface="ヒラギノ角ゴ ProN W6"/>
          <a:sym typeface="ヒラギノ角ゴ ProN W6"/>
        </a:defRPr>
      </a:lvl9pPr>
    </p:titleStyle>
    <p:bodyStyle>
      <a:lvl1pPr marL="609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ヒラギノ角ゴ ProN W3"/>
        </a:defRPr>
      </a:lvl1pPr>
      <a:lvl2pPr marL="1219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ヒラギノ角ゴ ProN W3"/>
        </a:defRPr>
      </a:lvl2pPr>
      <a:lvl3pPr marL="1828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ヒラギノ角ゴ ProN W3"/>
        </a:defRPr>
      </a:lvl3pPr>
      <a:lvl4pPr marL="2438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ヒラギノ角ゴ ProN W3"/>
        </a:defRPr>
      </a:lvl4pPr>
      <a:lvl5pPr marL="30480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ヒラギノ角ゴ ProN W3"/>
        </a:defRPr>
      </a:lvl5pPr>
      <a:lvl6pPr marL="3657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ヒラギノ角ゴ ProN W3"/>
        </a:defRPr>
      </a:lvl6pPr>
      <a:lvl7pPr marL="4267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ヒラギノ角ゴ ProN W3"/>
        </a:defRPr>
      </a:lvl7pPr>
      <a:lvl8pPr marL="4876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ヒラギノ角ゴ ProN W3"/>
        </a:defRPr>
      </a:lvl8pPr>
      <a:lvl9pPr marL="5486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ヒラギノ角ゴ ProN W3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CA35A3E0-5E6C-4A7C-BD27-AB7CE9ACA9C8}"/>
              </a:ext>
            </a:extLst>
          </p:cNvPr>
          <p:cNvSpPr/>
          <p:nvPr/>
        </p:nvSpPr>
        <p:spPr>
          <a:xfrm>
            <a:off x="3804540" y="1871157"/>
            <a:ext cx="14716340" cy="189094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700">
              <a:noFill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2C6E8C1-C95E-40A9-BF44-0D2F4F94018D}"/>
              </a:ext>
            </a:extLst>
          </p:cNvPr>
          <p:cNvSpPr txBox="1"/>
          <p:nvPr/>
        </p:nvSpPr>
        <p:spPr>
          <a:xfrm>
            <a:off x="1888609" y="12422028"/>
            <a:ext cx="53303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/>
              <a:t>パワーポイントの場合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166AF61-1802-443B-8C7F-C41AB85C8678}"/>
              </a:ext>
            </a:extLst>
          </p:cNvPr>
          <p:cNvSpPr txBox="1"/>
          <p:nvPr/>
        </p:nvSpPr>
        <p:spPr>
          <a:xfrm>
            <a:off x="9974743" y="12422028"/>
            <a:ext cx="37866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/>
              <a:t>エクセルの場合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4AF4444B-0E09-4704-BA49-AE06C9620F0B}"/>
              </a:ext>
            </a:extLst>
          </p:cNvPr>
          <p:cNvSpPr txBox="1"/>
          <p:nvPr/>
        </p:nvSpPr>
        <p:spPr>
          <a:xfrm>
            <a:off x="17695049" y="12516566"/>
            <a:ext cx="32720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/>
              <a:t>ワードの場合</a:t>
            </a:r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B043872B-1A99-4D7F-918B-B2A60275A435}"/>
              </a:ext>
            </a:extLst>
          </p:cNvPr>
          <p:cNvSpPr/>
          <p:nvPr/>
        </p:nvSpPr>
        <p:spPr>
          <a:xfrm>
            <a:off x="15501843" y="4240783"/>
            <a:ext cx="7658463" cy="919400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800"/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31E61852-4CBD-2FAD-59F9-64FB8896A0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2197" y="281214"/>
            <a:ext cx="13716000" cy="1358726"/>
          </a:xfrm>
        </p:spPr>
        <p:txBody>
          <a:bodyPr>
            <a:normAutofit fontScale="90000"/>
          </a:bodyPr>
          <a:lstStyle/>
          <a:p>
            <a:r>
              <a:rPr kumimoji="1" lang="en-US" altLang="ja-JP" b="1" dirty="0">
                <a:solidFill>
                  <a:schemeClr val="accent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Office</a:t>
            </a:r>
            <a:r>
              <a:rPr kumimoji="1" lang="ja-JP" altLang="en-US" b="1" dirty="0">
                <a:solidFill>
                  <a:schemeClr val="accent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編　本日の作業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FAC5608-96EA-B906-2E61-5D829322F95F}"/>
              </a:ext>
            </a:extLst>
          </p:cNvPr>
          <p:cNvSpPr txBox="1"/>
          <p:nvPr/>
        </p:nvSpPr>
        <p:spPr>
          <a:xfrm>
            <a:off x="4864274" y="2349837"/>
            <a:ext cx="13903786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ja-JP" altLang="en-US" sz="5400" b="1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ゴール：　</a:t>
            </a:r>
            <a:r>
              <a:rPr lang="ja-JP" altLang="en-US" sz="5400" b="1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パンフレット</a:t>
            </a:r>
            <a:r>
              <a:rPr lang="ja-JP" altLang="en-US" sz="5400" b="1" dirty="0">
                <a:solidFill>
                  <a:schemeClr val="accent1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を作成しよう！！</a:t>
            </a:r>
            <a:endParaRPr lang="en-US" altLang="ja-JP" sz="5400" b="1" dirty="0">
              <a:solidFill>
                <a:schemeClr val="accent1">
                  <a:lumMod val="75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3" name="図 2" descr="ダイアグラム, テキスト&#10;&#10;自動的に生成された説明">
            <a:extLst>
              <a:ext uri="{FF2B5EF4-FFF2-40B4-BE49-F238E27FC236}">
                <a16:creationId xmlns:a16="http://schemas.microsoft.com/office/drawing/2014/main" id="{0ADBDA98-8A0B-51E0-CD52-A7F9E43411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1089" y="5721646"/>
            <a:ext cx="4962561" cy="5724567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0193299E-4F9A-AC50-1863-11F8442AEAA6}"/>
              </a:ext>
            </a:extLst>
          </p:cNvPr>
          <p:cNvSpPr/>
          <p:nvPr/>
        </p:nvSpPr>
        <p:spPr>
          <a:xfrm>
            <a:off x="16631089" y="5503704"/>
            <a:ext cx="5189220" cy="6480810"/>
          </a:xfrm>
          <a:prstGeom prst="rect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ja-JP" altLang="en-US" sz="2400" b="1" i="0" u="none" strike="noStrike" cap="none" spc="0" normalizeH="0" baseline="0">
              <a:ln>
                <a:noFill/>
              </a:ln>
              <a:solidFill>
                <a:srgbClr val="5E5E5E"/>
              </a:solidFill>
              <a:effectLst/>
              <a:uFillTx/>
              <a:latin typeface="ヒラギノ角ゴ ProN W6"/>
              <a:ea typeface="ヒラギノ角ゴ ProN W6"/>
              <a:cs typeface="ヒラギノ角ゴ ProN W6"/>
              <a:sym typeface="ヒラギノ角ゴ ProN W6"/>
            </a:endParaRPr>
          </a:p>
        </p:txBody>
      </p:sp>
      <p:pic>
        <p:nvPicPr>
          <p:cNvPr id="9" name="図 8" descr="テキスト&#10;&#10;自動的に生成された説明">
            <a:extLst>
              <a:ext uri="{FF2B5EF4-FFF2-40B4-BE49-F238E27FC236}">
                <a16:creationId xmlns:a16="http://schemas.microsoft.com/office/drawing/2014/main" id="{AAE32FCF-93C6-B6B7-DCAF-F6AEDD815C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614" y="5529342"/>
            <a:ext cx="5014077" cy="6315501"/>
          </a:xfrm>
          <a:prstGeom prst="rect">
            <a:avLst/>
          </a:prstGeom>
        </p:spPr>
      </p:pic>
      <p:pic>
        <p:nvPicPr>
          <p:cNvPr id="12" name="図 11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0B7745C3-358D-5E69-FDF5-27DC299432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580" y="6574157"/>
            <a:ext cx="6793965" cy="4872056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C3F6001-127E-67C6-D877-B86D467F8506}"/>
              </a:ext>
            </a:extLst>
          </p:cNvPr>
          <p:cNvSpPr txBox="1"/>
          <p:nvPr/>
        </p:nvSpPr>
        <p:spPr>
          <a:xfrm>
            <a:off x="11882652" y="3992930"/>
            <a:ext cx="13903786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ja-JP" altLang="en-US" sz="54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今月は得意のワードでやってみましょう</a:t>
            </a:r>
            <a:endParaRPr lang="en-US" altLang="ja-JP" sz="5400" b="1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6498040"/>
      </p:ext>
    </p:extLst>
  </p:cSld>
  <p:clrMapOvr>
    <a:masterClrMapping/>
  </p:clrMapOvr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ヒラギノ角ゴ ProN W3"/>
        <a:ea typeface="ヒラギノ角ゴ ProN W3"/>
        <a:cs typeface="ヒラギノ角ゴ ProN W3"/>
      </a:majorFont>
      <a:minorFont>
        <a:latin typeface="Helvetica"/>
        <a:ea typeface="Helvetica"/>
        <a:cs typeface="Helvetica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ヒラギノ角ゴ ProN W6"/>
            <a:ea typeface="ヒラギノ角ゴ ProN W6"/>
            <a:cs typeface="ヒラギノ角ゴ ProN W6"/>
            <a:sym typeface="ヒラギノ角ゴ ProN W6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ヒラギノ角ゴ ProN W6"/>
            <a:ea typeface="ヒラギノ角ゴ ProN W6"/>
            <a:cs typeface="ヒラギノ角ゴ ProN W6"/>
            <a:sym typeface="ヒラギノ角ゴ ProN W6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ヒラギノ角ゴ ProN W3"/>
        <a:ea typeface="ヒラギノ角ゴ ProN W3"/>
        <a:cs typeface="ヒラギノ角ゴ ProN W3"/>
      </a:majorFont>
      <a:minorFont>
        <a:latin typeface="Helvetica"/>
        <a:ea typeface="Helvetica"/>
        <a:cs typeface="Helvetica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ヒラギノ角ゴ ProN W6"/>
            <a:ea typeface="ヒラギノ角ゴ ProN W6"/>
            <a:cs typeface="ヒラギノ角ゴ ProN W6"/>
            <a:sym typeface="ヒラギノ角ゴ ProN W6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ヒラギノ角ゴ ProN W6"/>
            <a:ea typeface="ヒラギノ角ゴ ProN W6"/>
            <a:cs typeface="ヒラギノ角ゴ ProN W6"/>
            <a:sym typeface="ヒラギノ角ゴ ProN W6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30</Words>
  <Application>Microsoft Office PowerPoint</Application>
  <PresentationFormat>ユーザー設定</PresentationFormat>
  <Paragraphs>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HGP創英角ﾎﾟｯﾌﾟ体</vt:lpstr>
      <vt:lpstr>ヒラギノ角ゴ ProN W3</vt:lpstr>
      <vt:lpstr>ヒラギノ角ゴ ProN W6</vt:lpstr>
      <vt:lpstr>21_BasicWhite</vt:lpstr>
      <vt:lpstr>Office編　本日の作業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パソコン教室　9月度</dc:title>
  <dc:creator>koji iwamoto</dc:creator>
  <cp:lastModifiedBy>koji iwamoto</cp:lastModifiedBy>
  <cp:revision>129</cp:revision>
  <dcterms:modified xsi:type="dcterms:W3CDTF">2024-04-12T00:12:22Z</dcterms:modified>
</cp:coreProperties>
</file>