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4"/>
  </p:notesMasterIdLst>
  <p:sldIdLst>
    <p:sldId id="657" r:id="rId2"/>
    <p:sldId id="658" r:id="rId3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タイトルなしのセクション" id="{612D8C6C-D098-4548-A878-2D1360EE4DC4}">
          <p14:sldIdLst>
            <p14:sldId id="657"/>
            <p14:sldId id="6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78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66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0C13A-66B4-440E-B4D6-D2682AE93BD1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C9FA4-C3AD-4D4F-82DE-6FA705C67E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2370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1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 userDrawn="1"/>
        </p:nvCxnSpPr>
        <p:spPr>
          <a:xfrm>
            <a:off x="0" y="6388100"/>
            <a:ext cx="914400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6"/>
          <p:cNvSpPr txBox="1">
            <a:spLocks noChangeArrowheads="1"/>
          </p:cNvSpPr>
          <p:nvPr userDrawn="1"/>
        </p:nvSpPr>
        <p:spPr>
          <a:xfrm>
            <a:off x="8402127" y="6483563"/>
            <a:ext cx="719138" cy="288925"/>
          </a:xfrm>
          <a:prstGeom prst="rect">
            <a:avLst/>
          </a:prstGeom>
          <a:ln/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pPr algn="r">
              <a:defRPr/>
            </a:pPr>
            <a:fld id="{B06F1EF4-1DB5-404E-8827-B060B708B099}" type="slidenum">
              <a:rPr lang="en-US" altLang="ja-JP" sz="12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sz="1200" dirty="0">
              <a:solidFill>
                <a:srgbClr val="000000"/>
              </a:solidFill>
            </a:endParaRPr>
          </a:p>
        </p:txBody>
      </p:sp>
      <p:sp>
        <p:nvSpPr>
          <p:cNvPr id="6" name="Line 16"/>
          <p:cNvSpPr>
            <a:spLocks noChangeShapeType="1"/>
          </p:cNvSpPr>
          <p:nvPr userDrawn="1"/>
        </p:nvSpPr>
        <p:spPr bwMode="auto">
          <a:xfrm>
            <a:off x="71438" y="680027"/>
            <a:ext cx="8964612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582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nancychannel.pw/blo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467993" y="795795"/>
            <a:ext cx="5743880" cy="120032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7200" b="1" dirty="0"/>
              <a:t>前衛弁当作家</a:t>
            </a:r>
          </a:p>
        </p:txBody>
      </p:sp>
      <p:pic>
        <p:nvPicPr>
          <p:cNvPr id="7" name="図 6" descr="携帯電話の画面&#10;&#10;自動的に生成された説明">
            <a:extLst>
              <a:ext uri="{FF2B5EF4-FFF2-40B4-BE49-F238E27FC236}">
                <a16:creationId xmlns:a16="http://schemas.microsoft.com/office/drawing/2014/main" id="{27B36D22-B66A-85DF-4D92-D9D21201F0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67" y="1169360"/>
            <a:ext cx="898730" cy="89873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2D7701C-851E-8DAA-53EA-ECDD6ED6393C}"/>
              </a:ext>
            </a:extLst>
          </p:cNvPr>
          <p:cNvSpPr/>
          <p:nvPr/>
        </p:nvSpPr>
        <p:spPr>
          <a:xfrm>
            <a:off x="7703575" y="838473"/>
            <a:ext cx="1388522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</a:rPr>
              <a:t>スマホ向け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4B78271-10FA-AF72-7ABC-1785B971FA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204" y="1267069"/>
            <a:ext cx="772534" cy="772534"/>
          </a:xfrm>
          <a:prstGeom prst="rect">
            <a:avLst/>
          </a:prstGeom>
        </p:spPr>
      </p:pic>
      <p:pic>
        <p:nvPicPr>
          <p:cNvPr id="6" name="図 5">
            <a:hlinkClick r:id="rId4"/>
            <a:extLst>
              <a:ext uri="{FF2B5EF4-FFF2-40B4-BE49-F238E27FC236}">
                <a16:creationId xmlns:a16="http://schemas.microsoft.com/office/drawing/2014/main" id="{AAD082C5-E726-EAA9-C8A0-17E6306302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8550" y="2068090"/>
            <a:ext cx="4668829" cy="399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72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携帯電話の画面&#10;&#10;自動的に生成された説明">
            <a:extLst>
              <a:ext uri="{FF2B5EF4-FFF2-40B4-BE49-F238E27FC236}">
                <a16:creationId xmlns:a16="http://schemas.microsoft.com/office/drawing/2014/main" id="{27B36D22-B66A-85DF-4D92-D9D21201F0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67" y="1169360"/>
            <a:ext cx="898730" cy="89873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2D7701C-851E-8DAA-53EA-ECDD6ED6393C}"/>
              </a:ext>
            </a:extLst>
          </p:cNvPr>
          <p:cNvSpPr/>
          <p:nvPr/>
        </p:nvSpPr>
        <p:spPr>
          <a:xfrm>
            <a:off x="7703575" y="838473"/>
            <a:ext cx="1388522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</a:rPr>
              <a:t>スマホ向け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4B78271-10FA-AF72-7ABC-1785B971FA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204" y="1267069"/>
            <a:ext cx="772534" cy="772534"/>
          </a:xfrm>
          <a:prstGeom prst="rect">
            <a:avLst/>
          </a:prstGeom>
        </p:spPr>
      </p:pic>
      <p:pic>
        <p:nvPicPr>
          <p:cNvPr id="5" name="図 4" descr="ケーキの写真のコラージュ&#10;&#10;中程度の精度で自動的に生成された説明">
            <a:extLst>
              <a:ext uri="{FF2B5EF4-FFF2-40B4-BE49-F238E27FC236}">
                <a16:creationId xmlns:a16="http://schemas.microsoft.com/office/drawing/2014/main" id="{23BA4146-CB07-78F7-06C6-700F06512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9" y="2068090"/>
            <a:ext cx="8394971" cy="42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46227"/>
      </p:ext>
    </p:extLst>
  </p:cSld>
  <p:clrMapOvr>
    <a:masterClrMapping/>
  </p:clrMapOvr>
</p:sld>
</file>

<file path=ppt/theme/theme1.xml><?xml version="1.0" encoding="utf-8"?>
<a:theme xmlns:a="http://schemas.openxmlformats.org/drawingml/2006/main" name="9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3850</TotalTime>
  <Words>5</Words>
  <Application>Microsoft Office PowerPoint</Application>
  <PresentationFormat>画面に合わせる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游ゴシック</vt:lpstr>
      <vt:lpstr>Arial</vt:lpstr>
      <vt:lpstr>Calibri</vt:lpstr>
      <vt:lpstr>Times New Roman</vt:lpstr>
      <vt:lpstr>9_Office ​​テーマ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パナソニック西門真地区再開発 新橋波ﾌﾟﾛｼﾞｪｸﾄの取り組みとご協力のお願い</dc:title>
  <dc:creator>青山 光洋</dc:creator>
  <cp:lastModifiedBy>koji iwamoto</cp:lastModifiedBy>
  <cp:revision>363</cp:revision>
  <cp:lastPrinted>2020-03-02T01:11:51Z</cp:lastPrinted>
  <dcterms:created xsi:type="dcterms:W3CDTF">2020-02-25T06:31:41Z</dcterms:created>
  <dcterms:modified xsi:type="dcterms:W3CDTF">2024-03-25T05:44:20Z</dcterms:modified>
</cp:coreProperties>
</file>