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4" r:id="rId2"/>
    <p:sldId id="347" r:id="rId3"/>
    <p:sldId id="344" r:id="rId4"/>
    <p:sldId id="258" r:id="rId5"/>
    <p:sldId id="348" r:id="rId6"/>
    <p:sldId id="349" r:id="rId7"/>
    <p:sldId id="350" r:id="rId8"/>
    <p:sldId id="351" r:id="rId9"/>
    <p:sldId id="257" r:id="rId10"/>
    <p:sldId id="352" r:id="rId11"/>
    <p:sldId id="353" r:id="rId12"/>
    <p:sldId id="284" r:id="rId13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2024/4/5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花が咲いている植物&#10;&#10;自動的に生成された説明">
            <a:extLst>
              <a:ext uri="{FF2B5EF4-FFF2-40B4-BE49-F238E27FC236}">
                <a16:creationId xmlns:a16="http://schemas.microsoft.com/office/drawing/2014/main" id="{68A1725B-C449-ACF6-CF7B-906ACFE20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7" y="760432"/>
            <a:ext cx="8342081" cy="553998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87571" y="5354105"/>
            <a:ext cx="665642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４月度　　　　　</a:t>
            </a:r>
            <a:endParaRPr lang="ja-JP" altLang="en-US" sz="45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85993" y="6300849"/>
            <a:ext cx="3075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 ４月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７日（水）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41148F-D5A2-F12A-DFD1-ED24BB43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471" r="96176">
                        <a14:foregroundMark x1="51176" y1="30294" x2="51176" y2="30294"/>
                        <a14:foregroundMark x1="51176" y1="30294" x2="51176" y2="30294"/>
                        <a14:foregroundMark x1="51176" y1="30294" x2="51176" y2="30294"/>
                        <a14:foregroundMark x1="51176" y1="30294" x2="51176" y2="30294"/>
                        <a14:foregroundMark x1="51176" y1="30294" x2="51176" y2="30294"/>
                        <a14:foregroundMark x1="33824" y1="32647" x2="33824" y2="32647"/>
                        <a14:foregroundMark x1="33824" y1="32647" x2="33824" y2="32647"/>
                        <a14:foregroundMark x1="17941" y1="32647" x2="17941" y2="32647"/>
                        <a14:foregroundMark x1="17941" y1="32647" x2="17941" y2="32647"/>
                        <a14:foregroundMark x1="36176" y1="66471" x2="36176" y2="66471"/>
                        <a14:foregroundMark x1="36176" y1="66471" x2="36176" y2="66471"/>
                        <a14:foregroundMark x1="28235" y1="79706" x2="28235" y2="79706"/>
                        <a14:foregroundMark x1="28235" y1="79706" x2="28235" y2="79706"/>
                        <a14:foregroundMark x1="28824" y1="59118" x2="28824" y2="59118"/>
                        <a14:foregroundMark x1="55588" y1="36176" x2="55588" y2="36176"/>
                        <a14:foregroundMark x1="6471" y1="49118" x2="6471" y2="49118"/>
                        <a14:foregroundMark x1="6471" y1="49118" x2="6471" y2="49118"/>
                        <a14:foregroundMark x1="6471" y1="49118" x2="6471" y2="49118"/>
                        <a14:foregroundMark x1="92353" y1="48235" x2="92353" y2="48235"/>
                        <a14:foregroundMark x1="92353" y1="48235" x2="92353" y2="48235"/>
                        <a14:foregroundMark x1="96176" y1="51176" x2="96176" y2="51176"/>
                        <a14:foregroundMark x1="96176" y1="51176" x2="96176" y2="51176"/>
                        <a14:foregroundMark x1="25294" y1="21765" x2="25294" y2="21765"/>
                        <a14:foregroundMark x1="25882" y1="21765" x2="25882" y2="21765"/>
                        <a14:foregroundMark x1="40294" y1="21765" x2="40294" y2="2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7" y="5363525"/>
            <a:ext cx="963215" cy="835240"/>
          </a:xfrm>
          <a:prstGeom prst="rect">
            <a:avLst/>
          </a:prstGeom>
        </p:spPr>
      </p:pic>
      <p:pic>
        <p:nvPicPr>
          <p:cNvPr id="3" name="図 2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DEC6AD82-EAA9-2820-FA8A-F2766A9F8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8402" y="2075308"/>
            <a:ext cx="1316250" cy="16956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FD3EF6D-AB7C-CC0B-64E3-D838736FF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781" y="883181"/>
            <a:ext cx="1716687" cy="16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92757" y="106741"/>
            <a:ext cx="523788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u="sng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便利ツール紹介２</a:t>
            </a:r>
            <a:endParaRPr lang="en-US" altLang="ja-JP" sz="4313" b="1" u="sng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49C243-AEB5-C985-949B-EA31CAE0C273}"/>
              </a:ext>
            </a:extLst>
          </p:cNvPr>
          <p:cNvSpPr txBox="1">
            <a:spLocks/>
          </p:cNvSpPr>
          <p:nvPr/>
        </p:nvSpPr>
        <p:spPr>
          <a:xfrm>
            <a:off x="117661" y="96216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32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■スケジュール管理</a:t>
            </a:r>
            <a:endParaRPr lang="en-US" altLang="ja-JP" sz="32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AB90670E-33B0-1AB5-23E7-597C367A332A}"/>
              </a:ext>
            </a:extLst>
          </p:cNvPr>
          <p:cNvSpPr txBox="1">
            <a:spLocks/>
          </p:cNvSpPr>
          <p:nvPr/>
        </p:nvSpPr>
        <p:spPr>
          <a:xfrm>
            <a:off x="136188" y="4242056"/>
            <a:ext cx="4230603" cy="515263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8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他にもあります。</a:t>
            </a:r>
            <a:endParaRPr lang="en-US" altLang="ja-JP" sz="18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0A3367-8AE2-6A6B-438B-4E5243A48995}"/>
              </a:ext>
            </a:extLst>
          </p:cNvPr>
          <p:cNvSpPr txBox="1"/>
          <p:nvPr/>
        </p:nvSpPr>
        <p:spPr>
          <a:xfrm>
            <a:off x="0" y="5063751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月、週、日単位で表示できます。</a:t>
            </a:r>
            <a:endParaRPr lang="en-US" altLang="ja-JP" sz="2000" b="1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53BA66-4FB0-C7CD-FDF8-FA477302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7" y="1751465"/>
            <a:ext cx="2781867" cy="235388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D9DE934-C024-165F-F8A1-11B99EDC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30" y="1498580"/>
            <a:ext cx="5237881" cy="300899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C428DE0-F1E8-B450-6957-EE1833B2C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426" y="4757319"/>
            <a:ext cx="5165385" cy="15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119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92757" y="106741"/>
            <a:ext cx="5237881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u="sng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便利ツール紹介２</a:t>
            </a:r>
            <a:endParaRPr lang="en-US" altLang="ja-JP" sz="4313" b="1" u="sng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49C243-AEB5-C985-949B-EA31CAE0C273}"/>
              </a:ext>
            </a:extLst>
          </p:cNvPr>
          <p:cNvSpPr txBox="1">
            <a:spLocks/>
          </p:cNvSpPr>
          <p:nvPr/>
        </p:nvSpPr>
        <p:spPr>
          <a:xfrm>
            <a:off x="117661" y="96216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32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■スケジュール管理</a:t>
            </a:r>
            <a:endParaRPr lang="en-US" altLang="ja-JP" sz="32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AB90670E-33B0-1AB5-23E7-597C367A332A}"/>
              </a:ext>
            </a:extLst>
          </p:cNvPr>
          <p:cNvSpPr txBox="1">
            <a:spLocks/>
          </p:cNvSpPr>
          <p:nvPr/>
        </p:nvSpPr>
        <p:spPr>
          <a:xfrm>
            <a:off x="136188" y="4242056"/>
            <a:ext cx="4230603" cy="515263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8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他にもあります。</a:t>
            </a:r>
            <a:endParaRPr lang="en-US" altLang="ja-JP" sz="18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0A3367-8AE2-6A6B-438B-4E5243A48995}"/>
              </a:ext>
            </a:extLst>
          </p:cNvPr>
          <p:cNvSpPr txBox="1"/>
          <p:nvPr/>
        </p:nvSpPr>
        <p:spPr>
          <a:xfrm>
            <a:off x="0" y="5063751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時間単位で表示できます。</a:t>
            </a:r>
            <a:endParaRPr lang="en-US" altLang="ja-JP" sz="2000" b="1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11B2E5-0B86-7CCD-0544-93A4999B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95" y="1736131"/>
            <a:ext cx="4983848" cy="30211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C51F9C-BA5F-C0C6-C43F-20DC6577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7" y="1957752"/>
            <a:ext cx="3001442" cy="20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284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9" y="2971852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88198" y="2384648"/>
            <a:ext cx="4310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solidFill>
                  <a:srgbClr val="FF0000"/>
                </a:solidFill>
              </a:rPr>
              <a:t>1</a:t>
            </a:r>
            <a:r>
              <a:rPr lang="ja-JP" altLang="en-US" sz="2100" b="1" dirty="0">
                <a:solidFill>
                  <a:srgbClr val="FF0000"/>
                </a:solidFill>
              </a:rPr>
              <a:t>部（</a:t>
            </a:r>
            <a:r>
              <a:rPr lang="en-US" altLang="ja-JP" sz="2100" b="1" dirty="0">
                <a:solidFill>
                  <a:srgbClr val="FF0000"/>
                </a:solidFill>
              </a:rPr>
              <a:t>13:30</a:t>
            </a:r>
            <a:r>
              <a:rPr lang="ja-JP" altLang="en-US" sz="2100" b="1" dirty="0">
                <a:solidFill>
                  <a:srgbClr val="FF0000"/>
                </a:solidFill>
              </a:rPr>
              <a:t>～</a:t>
            </a:r>
            <a:r>
              <a:rPr lang="en-US" altLang="ja-JP" sz="2100" b="1" dirty="0">
                <a:solidFill>
                  <a:srgbClr val="FF0000"/>
                </a:solidFill>
              </a:rPr>
              <a:t>14:30)</a:t>
            </a:r>
            <a:r>
              <a:rPr lang="ja-JP" altLang="en-US" sz="2100" b="1" dirty="0">
                <a:solidFill>
                  <a:srgbClr val="FF0000"/>
                </a:solidFill>
              </a:rPr>
              <a:t>　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en-US" altLang="ja-JP" sz="2100" b="1" dirty="0">
                <a:solidFill>
                  <a:srgbClr val="FF0000"/>
                </a:solidFill>
              </a:rPr>
              <a:t>Windows/</a:t>
            </a:r>
            <a:r>
              <a:rPr lang="ja-JP" altLang="en-US" sz="2100" b="1" dirty="0">
                <a:solidFill>
                  <a:srgbClr val="FF0000"/>
                </a:solidFill>
              </a:rPr>
              <a:t>スマホ操作について</a:t>
            </a:r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316852-3A6E-4183-85A4-32A117F2CC06}"/>
              </a:ext>
            </a:extLst>
          </p:cNvPr>
          <p:cNvSpPr txBox="1"/>
          <p:nvPr/>
        </p:nvSpPr>
        <p:spPr>
          <a:xfrm>
            <a:off x="536502" y="4785396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15:15)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</a:t>
            </a:r>
            <a:r>
              <a:rPr lang="en-US" altLang="ja-JP" sz="2100" b="1" dirty="0" err="1"/>
              <a:t>Ofiice</a:t>
            </a:r>
            <a:r>
              <a:rPr lang="ja-JP" altLang="en-US" sz="2100" b="1" dirty="0"/>
              <a:t>について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36502" y="5549973"/>
            <a:ext cx="4198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３部つづき（</a:t>
            </a:r>
            <a:r>
              <a:rPr lang="en-US" altLang="ja-JP" sz="2100" b="1" dirty="0"/>
              <a:t>15:15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38871" y="3123300"/>
            <a:ext cx="341632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ワンポイントレッスン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316AE43-7E4A-4343-89CD-DD502509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409" y="4195514"/>
            <a:ext cx="1981089" cy="191842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649" y="595885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本日の作業の前に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3" y="1384494"/>
            <a:ext cx="5257435" cy="518734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①今月のフォルダを作成してますか？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406403" y="1295706"/>
            <a:ext cx="7358170" cy="2024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noFill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811C7C19-476F-139B-5E47-8E6CA8F37C29}"/>
              </a:ext>
            </a:extLst>
          </p:cNvPr>
          <p:cNvSpPr txBox="1">
            <a:spLocks/>
          </p:cNvSpPr>
          <p:nvPr/>
        </p:nvSpPr>
        <p:spPr>
          <a:xfrm>
            <a:off x="556803" y="1903228"/>
            <a:ext cx="6854090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例えば、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デスクトップ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ICT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２０２４年度 </a:t>
            </a:r>
            <a:r>
              <a:rPr lang="en-US" altLang="ja-JP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 </a:t>
            </a:r>
            <a:r>
              <a:rPr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●月</a:t>
            </a:r>
            <a:endParaRPr lang="en-US" altLang="ja-JP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フォルダの配置は各自の自由ですので、好きなように配置ください</a:t>
            </a:r>
            <a:endParaRPr lang="en-US" altLang="ja-JP" sz="1800" b="1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sz="1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B62B6B73-CAE7-162E-52B0-966A11FC5B0B}"/>
              </a:ext>
            </a:extLst>
          </p:cNvPr>
          <p:cNvSpPr txBox="1">
            <a:spLocks/>
          </p:cNvSpPr>
          <p:nvPr/>
        </p:nvSpPr>
        <p:spPr>
          <a:xfrm>
            <a:off x="120867" y="3532160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en-US" altLang="ja-JP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ICT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教室のサイトから、４ファイルをダウンロードしていますか？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6E31E93-F9E6-F628-902F-3543E440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2" y="3973141"/>
            <a:ext cx="4733960" cy="1500366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FCFB1518-9A51-16B9-8646-50D300CC8BCC}"/>
              </a:ext>
            </a:extLst>
          </p:cNvPr>
          <p:cNvSpPr txBox="1">
            <a:spLocks/>
          </p:cNvSpPr>
          <p:nvPr/>
        </p:nvSpPr>
        <p:spPr>
          <a:xfrm>
            <a:off x="120867" y="5724926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③事前にメール送付した添付ファイルを今月のフォルダに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保存していますか？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2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四角形"/>
          <p:cNvSpPr/>
          <p:nvPr/>
        </p:nvSpPr>
        <p:spPr>
          <a:xfrm>
            <a:off x="423412" y="1172114"/>
            <a:ext cx="4664955" cy="1518618"/>
          </a:xfrm>
          <a:prstGeom prst="rect">
            <a:avLst/>
          </a:prstGeom>
          <a:noFill/>
          <a:ln w="76200" cap="flat">
            <a:solidFill>
              <a:srgbClr val="32538F"/>
            </a:solidFill>
            <a:prstDash val="solid"/>
            <a:miter lim="8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342900">
              <a:defRPr sz="2600" b="0">
                <a:noFill/>
                <a:latin typeface="Calibri"/>
                <a:ea typeface="Calibri"/>
                <a:cs typeface="Calibri"/>
                <a:sym typeface="Calibri"/>
              </a:defRPr>
            </a:pPr>
            <a:endParaRPr sz="975"/>
          </a:p>
        </p:txBody>
      </p: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300880" y="536099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81863" y="1550974"/>
            <a:ext cx="5856371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ラインについて</a:t>
            </a:r>
            <a:endParaRPr dirty="0"/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B100D7F9-2804-7E27-33C4-FF5F31F9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49" y="1421323"/>
            <a:ext cx="1117882" cy="1117882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3C5BA33-4CB5-D92F-893C-AAF96594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00" y="1172114"/>
            <a:ext cx="2967937" cy="563638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058F81-6B0E-F3D1-FA56-36426A9A98A8}"/>
              </a:ext>
            </a:extLst>
          </p:cNvPr>
          <p:cNvSpPr txBox="1"/>
          <p:nvPr/>
        </p:nvSpPr>
        <p:spPr>
          <a:xfrm>
            <a:off x="440406" y="312944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スマホ画面からラインをタップする。</a:t>
            </a: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D235388-3A2F-168B-541B-F068E4148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5" y="3937480"/>
            <a:ext cx="1908873" cy="2504512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C74ADDF3-C3E8-6A97-5201-312059692E97}"/>
              </a:ext>
            </a:extLst>
          </p:cNvPr>
          <p:cNvSpPr/>
          <p:nvPr/>
        </p:nvSpPr>
        <p:spPr>
          <a:xfrm rot="20472642">
            <a:off x="3025010" y="4955812"/>
            <a:ext cx="2183474" cy="396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C449492-BD09-7C51-D9B9-8AA7C800EB69}"/>
              </a:ext>
            </a:extLst>
          </p:cNvPr>
          <p:cNvSpPr/>
          <p:nvPr/>
        </p:nvSpPr>
        <p:spPr>
          <a:xfrm>
            <a:off x="2474257" y="5408923"/>
            <a:ext cx="502029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25D271B-3017-DE3D-8DE1-9B619B1434B3}"/>
              </a:ext>
            </a:extLst>
          </p:cNvPr>
          <p:cNvSpPr/>
          <p:nvPr/>
        </p:nvSpPr>
        <p:spPr>
          <a:xfrm>
            <a:off x="6978168" y="1421323"/>
            <a:ext cx="1566500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340C4F-4F37-7810-093E-E7CB6D3B5199}"/>
              </a:ext>
            </a:extLst>
          </p:cNvPr>
          <p:cNvSpPr txBox="1"/>
          <p:nvPr/>
        </p:nvSpPr>
        <p:spPr>
          <a:xfrm>
            <a:off x="7658640" y="10339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56E2708-6714-DFBD-C6AD-9AEA05697E38}"/>
              </a:ext>
            </a:extLst>
          </p:cNvPr>
          <p:cNvSpPr/>
          <p:nvPr/>
        </p:nvSpPr>
        <p:spPr>
          <a:xfrm>
            <a:off x="5249544" y="6048904"/>
            <a:ext cx="3295123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B196FC-81FC-1F40-224C-88839AB4295F}"/>
              </a:ext>
            </a:extLst>
          </p:cNvPr>
          <p:cNvSpPr txBox="1"/>
          <p:nvPr/>
        </p:nvSpPr>
        <p:spPr>
          <a:xfrm>
            <a:off x="4141286" y="63483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動作モード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8ABAA-7593-5EFA-89E6-55F02DD58E8B}"/>
              </a:ext>
            </a:extLst>
          </p:cNvPr>
          <p:cNvSpPr/>
          <p:nvPr/>
        </p:nvSpPr>
        <p:spPr>
          <a:xfrm>
            <a:off x="5480114" y="1172114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5C9C6-86B5-FEDC-2F65-BC3F48E4DC7B}"/>
              </a:ext>
            </a:extLst>
          </p:cNvPr>
          <p:cNvSpPr/>
          <p:nvPr/>
        </p:nvSpPr>
        <p:spPr>
          <a:xfrm>
            <a:off x="5088368" y="4290128"/>
            <a:ext cx="3678268" cy="1000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8" y="1862899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</p:spTree>
    <p:extLst>
      <p:ext uri="{BB962C8B-B14F-4D97-AF65-F5344CB8AC3E}">
        <p14:creationId xmlns:p14="http://schemas.microsoft.com/office/powerpoint/2010/main" val="35379858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588987" y="481572"/>
            <a:ext cx="5101694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u="sng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便利ツール紹介１</a:t>
            </a:r>
            <a:endParaRPr lang="en-US" altLang="ja-JP" sz="4313" b="1" u="sng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49C243-AEB5-C985-949B-EA31CAE0C273}"/>
              </a:ext>
            </a:extLst>
          </p:cNvPr>
          <p:cNvSpPr txBox="1">
            <a:spLocks/>
          </p:cNvSpPr>
          <p:nvPr/>
        </p:nvSpPr>
        <p:spPr>
          <a:xfrm>
            <a:off x="341397" y="1548372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32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■電車のりつぎ</a:t>
            </a:r>
            <a:endParaRPr lang="en-US" altLang="ja-JP" sz="32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5" name="図 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D5FC7BCA-300B-83D4-E95F-DB7498DDF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7" y="2441643"/>
            <a:ext cx="1974714" cy="19747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6BC96D-727F-09B8-2297-91023F7A15A3}"/>
              </a:ext>
            </a:extLst>
          </p:cNvPr>
          <p:cNvSpPr txBox="1"/>
          <p:nvPr/>
        </p:nvSpPr>
        <p:spPr>
          <a:xfrm>
            <a:off x="341397" y="4602783"/>
            <a:ext cx="3325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Yahoo! JAPAN(</a:t>
            </a:r>
            <a:r>
              <a:rPr lang="ja-JP" altLang="en-US" b="1" dirty="0"/>
              <a:t>ヤフージャパン</a:t>
            </a:r>
            <a:r>
              <a:rPr lang="en-US" altLang="ja-JP" b="1" dirty="0"/>
              <a:t>) </a:t>
            </a:r>
          </a:p>
          <a:p>
            <a:r>
              <a:rPr lang="en-US" altLang="ja-JP" b="1" dirty="0"/>
              <a:t>Yahoo</a:t>
            </a:r>
            <a:r>
              <a:rPr lang="ja-JP" altLang="en-US" b="1" dirty="0"/>
              <a:t>！乗換案内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35E810-88EF-E46F-93FF-824007F0FEE9}"/>
              </a:ext>
            </a:extLst>
          </p:cNvPr>
          <p:cNvSpPr txBox="1"/>
          <p:nvPr/>
        </p:nvSpPr>
        <p:spPr>
          <a:xfrm>
            <a:off x="3814604" y="4602783"/>
            <a:ext cx="2501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NAVITIME(</a:t>
            </a:r>
            <a:r>
              <a:rPr lang="ja-JP" altLang="en-US" b="1" dirty="0"/>
              <a:t>ナビタイム</a:t>
            </a:r>
            <a:r>
              <a:rPr lang="en-US" altLang="ja-JP" b="1" dirty="0"/>
              <a:t>) </a:t>
            </a:r>
          </a:p>
          <a:p>
            <a:r>
              <a:rPr lang="ja-JP" altLang="en-US" b="1" dirty="0"/>
              <a:t>乗換</a:t>
            </a:r>
            <a:r>
              <a:rPr lang="en-US" altLang="ja-JP" b="1" dirty="0"/>
              <a:t>NAVITIME</a:t>
            </a:r>
          </a:p>
          <a:p>
            <a:endParaRPr kumimoji="1" lang="ja-JP" altLang="en-US" dirty="0"/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F5ED4F85-F096-BBD3-B4E8-478D2EDC7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90" y="2674186"/>
            <a:ext cx="1380019" cy="13800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60033B-A17A-6F2B-54E7-B295CE5635C3}"/>
              </a:ext>
            </a:extLst>
          </p:cNvPr>
          <p:cNvSpPr txBox="1"/>
          <p:nvPr/>
        </p:nvSpPr>
        <p:spPr>
          <a:xfrm>
            <a:off x="6464444" y="4602783"/>
            <a:ext cx="2302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/>
              <a:t>Jorudan</a:t>
            </a:r>
            <a:r>
              <a:rPr lang="en-US" altLang="ja-JP" b="1" dirty="0"/>
              <a:t>(</a:t>
            </a:r>
            <a:r>
              <a:rPr lang="ja-JP" altLang="en-US" b="1" dirty="0"/>
              <a:t>ジョルダン</a:t>
            </a:r>
            <a:r>
              <a:rPr lang="en-US" altLang="ja-JP" b="1" dirty="0"/>
              <a:t>) </a:t>
            </a:r>
          </a:p>
          <a:p>
            <a:r>
              <a:rPr lang="ja-JP" altLang="en-US" b="1" dirty="0"/>
              <a:t>乗換案内</a:t>
            </a:r>
          </a:p>
          <a:p>
            <a:endParaRPr kumimoji="1" lang="ja-JP" altLang="en-US" dirty="0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EC5A0122-E95B-F19E-76BC-8FD865C8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98" y="2638109"/>
            <a:ext cx="1581781" cy="1581781"/>
          </a:xfrm>
          <a:prstGeom prst="rect">
            <a:avLst/>
          </a:prstGeom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AB90670E-33B0-1AB5-23E7-597C367A332A}"/>
              </a:ext>
            </a:extLst>
          </p:cNvPr>
          <p:cNvSpPr txBox="1">
            <a:spLocks/>
          </p:cNvSpPr>
          <p:nvPr/>
        </p:nvSpPr>
        <p:spPr>
          <a:xfrm>
            <a:off x="341397" y="5515733"/>
            <a:ext cx="4230603" cy="1342267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18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他にもあります。</a:t>
            </a:r>
            <a:endParaRPr lang="en-US" altLang="ja-JP" sz="18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0A3367-8AE2-6A6B-438B-4E5243A48995}"/>
              </a:ext>
            </a:extLst>
          </p:cNvPr>
          <p:cNvSpPr txBox="1"/>
          <p:nvPr/>
        </p:nvSpPr>
        <p:spPr>
          <a:xfrm>
            <a:off x="292757" y="6069731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電車、バスほかも検索できます。</a:t>
            </a:r>
            <a:endParaRPr lang="en-US" altLang="ja-JP" sz="2000" b="1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</p:spTree>
    <p:extLst>
      <p:ext uri="{BB962C8B-B14F-4D97-AF65-F5344CB8AC3E}">
        <p14:creationId xmlns:p14="http://schemas.microsoft.com/office/powerpoint/2010/main" val="29868355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341397" y="192418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u="sng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便利ツール紹介</a:t>
            </a:r>
            <a:endParaRPr lang="en-US" altLang="ja-JP" sz="4313" b="1" u="sng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49C243-AEB5-C985-949B-EA31CAE0C273}"/>
              </a:ext>
            </a:extLst>
          </p:cNvPr>
          <p:cNvSpPr txBox="1">
            <a:spLocks/>
          </p:cNvSpPr>
          <p:nvPr/>
        </p:nvSpPr>
        <p:spPr>
          <a:xfrm>
            <a:off x="341396" y="1069263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32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使い方例</a:t>
            </a:r>
            <a:endParaRPr lang="en-US" altLang="ja-JP" sz="32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pic>
        <p:nvPicPr>
          <p:cNvPr id="8" name="図 7" descr="グラフィカル ユーザー インターフェイス, アプリケーション, メール&#10;&#10;自動的に生成された説明">
            <a:extLst>
              <a:ext uri="{FF2B5EF4-FFF2-40B4-BE49-F238E27FC236}">
                <a16:creationId xmlns:a16="http://schemas.microsoft.com/office/drawing/2014/main" id="{B2002967-B148-F8ED-8944-85B8F60BC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6" y="1946108"/>
            <a:ext cx="6115904" cy="4143953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7B14B9A4-22A5-D30C-3B76-98A6286DC8FE}"/>
              </a:ext>
            </a:extLst>
          </p:cNvPr>
          <p:cNvSpPr/>
          <p:nvPr/>
        </p:nvSpPr>
        <p:spPr>
          <a:xfrm>
            <a:off x="5573949" y="2797903"/>
            <a:ext cx="3356721" cy="1780162"/>
          </a:xfrm>
          <a:prstGeom prst="wedgeEllipseCallout">
            <a:avLst>
              <a:gd name="adj1" fmla="val -66886"/>
              <a:gd name="adj2" fmla="val -4351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1EB2B61-B74E-0ECD-4424-C0A3AB32228C}"/>
              </a:ext>
            </a:extLst>
          </p:cNvPr>
          <p:cNvSpPr txBox="1"/>
          <p:nvPr/>
        </p:nvSpPr>
        <p:spPr>
          <a:xfrm>
            <a:off x="5690680" y="3272486"/>
            <a:ext cx="323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JR</a:t>
            </a:r>
            <a:r>
              <a:rPr kumimoji="1" lang="ja-JP" altLang="en-US" sz="1600" b="1" dirty="0"/>
              <a:t>と私鉄で名前が違う場合がある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バス停留所も</a:t>
            </a:r>
            <a:r>
              <a:rPr kumimoji="1" lang="en-US" altLang="ja-JP" sz="1600" b="1" dirty="0"/>
              <a:t>OK</a:t>
            </a:r>
            <a:r>
              <a:rPr kumimoji="1" lang="ja-JP" altLang="en-US" sz="1600" b="1" dirty="0"/>
              <a:t>の場合あり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同名で違う地域のものもある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A17EE390-2E9B-7880-9CBC-F02280FC01A4}"/>
              </a:ext>
            </a:extLst>
          </p:cNvPr>
          <p:cNvSpPr/>
          <p:nvPr/>
        </p:nvSpPr>
        <p:spPr>
          <a:xfrm>
            <a:off x="5573949" y="4920934"/>
            <a:ext cx="3356721" cy="1780162"/>
          </a:xfrm>
          <a:prstGeom prst="wedgeEllipseCallout">
            <a:avLst>
              <a:gd name="adj1" fmla="val -148899"/>
              <a:gd name="adj2" fmla="val -10307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E0BD7F-E8F3-9059-7512-66A8B6A191D6}"/>
              </a:ext>
            </a:extLst>
          </p:cNvPr>
          <p:cNvSpPr txBox="1"/>
          <p:nvPr/>
        </p:nvSpPr>
        <p:spPr>
          <a:xfrm>
            <a:off x="5904010" y="5432948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約束時間に間に合うように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する場合は、到着を選択すると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便利</a:t>
            </a:r>
            <a:endParaRPr kumimoji="1" lang="en-US" altLang="ja-JP" sz="1600" b="1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26273253-62F9-FCAE-576A-557548D74E77}"/>
              </a:ext>
            </a:extLst>
          </p:cNvPr>
          <p:cNvSpPr/>
          <p:nvPr/>
        </p:nvSpPr>
        <p:spPr>
          <a:xfrm>
            <a:off x="687196" y="4103483"/>
            <a:ext cx="898413" cy="1519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9070B6-5842-8CB9-2649-B90E765193D7}"/>
              </a:ext>
            </a:extLst>
          </p:cNvPr>
          <p:cNvSpPr txBox="1"/>
          <p:nvPr/>
        </p:nvSpPr>
        <p:spPr>
          <a:xfrm>
            <a:off x="53965" y="59552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ここも活用すると便利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623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2BFC97B-14E3-033C-6822-081AFF76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244" y="2060733"/>
            <a:ext cx="4115493" cy="3386756"/>
          </a:xfrm>
          <a:prstGeom prst="rect">
            <a:avLst/>
          </a:prstGeom>
        </p:spPr>
      </p:pic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341397" y="192418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u="sng" dirty="0">
                <a:solidFill>
                  <a:srgbClr val="00B0F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便利ツール紹介</a:t>
            </a:r>
            <a:endParaRPr lang="en-US" altLang="ja-JP" sz="4313" b="1" u="sng" dirty="0">
              <a:solidFill>
                <a:srgbClr val="00B0F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49C243-AEB5-C985-949B-EA31CAE0C273}"/>
              </a:ext>
            </a:extLst>
          </p:cNvPr>
          <p:cNvSpPr txBox="1">
            <a:spLocks/>
          </p:cNvSpPr>
          <p:nvPr/>
        </p:nvSpPr>
        <p:spPr>
          <a:xfrm>
            <a:off x="341396" y="1069263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3200" b="1" dirty="0">
                <a:solidFill>
                  <a:schemeClr val="tx1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使い方例</a:t>
            </a:r>
            <a:endParaRPr lang="en-US" altLang="ja-JP" sz="3200" b="1" dirty="0">
              <a:solidFill>
                <a:schemeClr val="tx1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9070B6-5842-8CB9-2649-B90E765193D7}"/>
              </a:ext>
            </a:extLst>
          </p:cNvPr>
          <p:cNvSpPr txBox="1"/>
          <p:nvPr/>
        </p:nvSpPr>
        <p:spPr>
          <a:xfrm>
            <a:off x="209928" y="169676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候補が表示される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条件を変えれば違う結果が表示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EA970A-AD21-B072-541C-C2F03A1A5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8" y="2421185"/>
            <a:ext cx="3662731" cy="323505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BE0904-15B9-025A-0FAD-B7333A7BD360}"/>
              </a:ext>
            </a:extLst>
          </p:cNvPr>
          <p:cNvSpPr txBox="1"/>
          <p:nvPr/>
        </p:nvSpPr>
        <p:spPr>
          <a:xfrm>
            <a:off x="4692752" y="158904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料金と乗り換え時間を表示</a:t>
            </a:r>
            <a:endParaRPr kumimoji="1" lang="en-US" altLang="ja-JP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32614D-8E96-1281-2C26-1FA46498D1E3}"/>
              </a:ext>
            </a:extLst>
          </p:cNvPr>
          <p:cNvSpPr txBox="1"/>
          <p:nvPr/>
        </p:nvSpPr>
        <p:spPr>
          <a:xfrm>
            <a:off x="383880" y="5923467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結果をスクリーンショット（スクショ）に保存すると便利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60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7D1554-53CC-4F31-BD8A-096E017434F1}"/>
              </a:ext>
            </a:extLst>
          </p:cNvPr>
          <p:cNvSpPr txBox="1"/>
          <p:nvPr/>
        </p:nvSpPr>
        <p:spPr>
          <a:xfrm>
            <a:off x="137976" y="159290"/>
            <a:ext cx="5355953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Windows</a:t>
            </a:r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ワンポイント　レッスン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9ED783-821F-4EF9-949A-687C956BE980}"/>
              </a:ext>
            </a:extLst>
          </p:cNvPr>
          <p:cNvSpPr txBox="1"/>
          <p:nvPr/>
        </p:nvSpPr>
        <p:spPr>
          <a:xfrm>
            <a:off x="310242" y="855642"/>
            <a:ext cx="11079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7200" b="1" dirty="0"/>
              <a:t>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50A88F-8140-4CCC-9786-2C482766AE3F}"/>
              </a:ext>
            </a:extLst>
          </p:cNvPr>
          <p:cNvSpPr txBox="1"/>
          <p:nvPr/>
        </p:nvSpPr>
        <p:spPr>
          <a:xfrm>
            <a:off x="1520512" y="77869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スクリーンショット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B9D585-D030-FAAE-A343-6E0F9952B345}"/>
              </a:ext>
            </a:extLst>
          </p:cNvPr>
          <p:cNvSpPr txBox="1"/>
          <p:nvPr/>
        </p:nvSpPr>
        <p:spPr>
          <a:xfrm>
            <a:off x="1772925" y="144140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スクショともいう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08D67C-DBFB-01B0-8860-848BEAEEF401}"/>
              </a:ext>
            </a:extLst>
          </p:cNvPr>
          <p:cNvSpPr txBox="1"/>
          <p:nvPr/>
        </p:nvSpPr>
        <p:spPr>
          <a:xfrm>
            <a:off x="541819" y="2170360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デスクトップ（ホーム）画面を画像で取り込むこと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A536E3-C066-9F62-1530-B4F96446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93" y="2720630"/>
            <a:ext cx="3542621" cy="13688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334433E-7B96-52F7-6BE7-E9D118172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39" y="2793521"/>
            <a:ext cx="1241896" cy="9945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9A2D94-2699-5C01-702D-600704E15DE2}"/>
              </a:ext>
            </a:extLst>
          </p:cNvPr>
          <p:cNvSpPr txBox="1"/>
          <p:nvPr/>
        </p:nvSpPr>
        <p:spPr>
          <a:xfrm>
            <a:off x="5374832" y="31126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または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677068-742F-64A0-5E35-D81571EE429E}"/>
              </a:ext>
            </a:extLst>
          </p:cNvPr>
          <p:cNvSpPr txBox="1"/>
          <p:nvPr/>
        </p:nvSpPr>
        <p:spPr>
          <a:xfrm>
            <a:off x="192673" y="3203252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PC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7CB68B-2B66-D119-8AEA-636FE9711491}"/>
              </a:ext>
            </a:extLst>
          </p:cNvPr>
          <p:cNvSpPr txBox="1"/>
          <p:nvPr/>
        </p:nvSpPr>
        <p:spPr>
          <a:xfrm>
            <a:off x="66213" y="483181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F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スマホは</a:t>
            </a:r>
            <a:endParaRPr lang="en-US" altLang="ja-JP" sz="3200" dirty="0">
              <a:solidFill>
                <a:srgbClr val="00B0F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CB197C4-63CE-F5D5-5861-37D339E7F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49" y="4265182"/>
            <a:ext cx="2727147" cy="171028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B78C0F-F5DD-F61C-A07C-717DDF7BE55A}"/>
              </a:ext>
            </a:extLst>
          </p:cNvPr>
          <p:cNvSpPr txBox="1"/>
          <p:nvPr/>
        </p:nvSpPr>
        <p:spPr>
          <a:xfrm>
            <a:off x="1264280" y="5904608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android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AF889FD-EBB2-F977-ACEE-72803A4CBA03}"/>
              </a:ext>
            </a:extLst>
          </p:cNvPr>
          <p:cNvSpPr txBox="1"/>
          <p:nvPr/>
        </p:nvSpPr>
        <p:spPr>
          <a:xfrm>
            <a:off x="5634634" y="6086451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Iphone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（機種によって違う</a:t>
            </a:r>
            <a:endParaRPr lang="en-US" altLang="ja-JP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73C9EFD-6D72-6E94-4167-3E06DB716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65" y="4355921"/>
            <a:ext cx="2915633" cy="161979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AB3073C-F0A7-CDAB-D5E8-478A158B1C30}"/>
              </a:ext>
            </a:extLst>
          </p:cNvPr>
          <p:cNvSpPr txBox="1"/>
          <p:nvPr/>
        </p:nvSpPr>
        <p:spPr>
          <a:xfrm>
            <a:off x="1520512" y="637883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別に専用ボタンがある機種もあり</a:t>
            </a:r>
            <a:endParaRPr lang="en-US" altLang="ja-JP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72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418</Words>
  <Application>Microsoft Office PowerPoint</Application>
  <PresentationFormat>画面に合わせる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AR P悠々ｺﾞｼｯｸ体E04</vt:lpstr>
      <vt:lpstr>HGP創英角ﾎﾟｯﾌﾟ体</vt:lpstr>
      <vt:lpstr>HGS創英角ｺﾞｼｯｸUB</vt:lpstr>
      <vt:lpstr>HGS創英角ﾎﾟｯﾌﾟ体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Windows編　本日の作業の前に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245</cp:revision>
  <cp:lastPrinted>2022-01-26T01:57:48Z</cp:lastPrinted>
  <dcterms:created xsi:type="dcterms:W3CDTF">2021-01-28T05:21:31Z</dcterms:created>
  <dcterms:modified xsi:type="dcterms:W3CDTF">2024-04-04T23:52:10Z</dcterms:modified>
</cp:coreProperties>
</file>