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6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2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82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88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02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4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7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00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5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52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0EFF-83E3-4ACE-9CD2-6744B2D47BC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6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A52FC-A7C4-DE4B-C0DD-2C9E83376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C60597-1893-5A6E-0A50-52E44A0E0871}"/>
              </a:ext>
            </a:extLst>
          </p:cNvPr>
          <p:cNvSpPr txBox="1"/>
          <p:nvPr/>
        </p:nvSpPr>
        <p:spPr>
          <a:xfrm>
            <a:off x="136722" y="239751"/>
            <a:ext cx="3587842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ワンポイント　レッスン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F781156-13E6-49ED-6486-C030C40C5E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972" y="100320"/>
            <a:ext cx="471725" cy="74052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5D6E2CE-07F1-32F1-84B9-90C6AEE59A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150" y="68315"/>
            <a:ext cx="772534" cy="77253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680D5C-4758-CAEB-8C3D-F2C46C43318C}"/>
              </a:ext>
            </a:extLst>
          </p:cNvPr>
          <p:cNvSpPr txBox="1"/>
          <p:nvPr/>
        </p:nvSpPr>
        <p:spPr>
          <a:xfrm>
            <a:off x="345330" y="1026711"/>
            <a:ext cx="110799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b="1" dirty="0"/>
              <a:t>め</a:t>
            </a: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F89C518A-2EDB-3218-2C3A-6177CF82C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01868"/>
              </p:ext>
            </p:extLst>
          </p:nvPr>
        </p:nvGraphicFramePr>
        <p:xfrm>
          <a:off x="1695122" y="1055649"/>
          <a:ext cx="744887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185">
                  <a:extLst>
                    <a:ext uri="{9D8B030D-6E8A-4147-A177-3AD203B41FA5}">
                      <a16:colId xmlns:a16="http://schemas.microsoft.com/office/drawing/2014/main" val="2139375819"/>
                    </a:ext>
                  </a:extLst>
                </a:gridCol>
                <a:gridCol w="1802754">
                  <a:extLst>
                    <a:ext uri="{9D8B030D-6E8A-4147-A177-3AD203B41FA5}">
                      <a16:colId xmlns:a16="http://schemas.microsoft.com/office/drawing/2014/main" val="2428736290"/>
                    </a:ext>
                  </a:extLst>
                </a:gridCol>
                <a:gridCol w="1772198">
                  <a:extLst>
                    <a:ext uri="{9D8B030D-6E8A-4147-A177-3AD203B41FA5}">
                      <a16:colId xmlns:a16="http://schemas.microsoft.com/office/drawing/2014/main" val="1333036878"/>
                    </a:ext>
                  </a:extLst>
                </a:gridCol>
                <a:gridCol w="1769741">
                  <a:extLst>
                    <a:ext uri="{9D8B030D-6E8A-4147-A177-3AD203B41FA5}">
                      <a16:colId xmlns:a16="http://schemas.microsoft.com/office/drawing/2014/main" val="23354732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パソコン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スマホ</a:t>
                      </a:r>
                      <a:endParaRPr kumimoji="1" lang="en-US" altLang="ja-JP" sz="1800" b="1" i="0" u="none" strike="noStrike" noProof="0" dirty="0">
                        <a:latin typeface="游ゴシック"/>
                        <a:ea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キャリアメール</a:t>
                      </a:r>
                      <a:endParaRPr lang="en-US" altLang="ja-JP" sz="1800" b="1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@docomo.ne.jp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@ezweb.ne.jp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@softbank.ne.jp</a:t>
                      </a:r>
                      <a:r>
                        <a:rPr lang="ja-JP" altLang="en-US" sz="1200" b="0" i="0" u="none" strike="noStrike" noProof="0" dirty="0">
                          <a:latin typeface="游ゴシック"/>
                          <a:ea typeface="游ゴシック"/>
                        </a:rPr>
                        <a:t>など</a:t>
                      </a:r>
                      <a:endParaRPr lang="ja-JP" sz="1200" b="0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altLang="ja-JP" sz="1800" b="1" i="0" u="none" strike="noStrike" noProof="0" dirty="0" err="1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DOCOMO,AU,Softbank</a:t>
                      </a:r>
                      <a:r>
                        <a:rPr lang="ja-JP" sz="1800" b="1" i="0" u="none" strike="noStrike" noProof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など携帯会社のメール</a:t>
                      </a:r>
                      <a:endParaRPr kumimoji="1"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/>
                        <a:t>x</a:t>
                      </a: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/>
                        <a:t>o</a:t>
                      </a: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057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PC(</a:t>
                      </a:r>
                      <a:r>
                        <a:rPr lang="en-US" altLang="ja-JP" sz="1800" b="1" i="0" u="none" strike="noStrike" noProof="0" dirty="0">
                          <a:latin typeface="游ゴシック"/>
                          <a:ea typeface="游ゴシック"/>
                        </a:rPr>
                        <a:t>POP)</a:t>
                      </a: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メール</a:t>
                      </a:r>
                      <a:endParaRPr lang="en-US" altLang="ja-JP" sz="1800" b="1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@kcn.ne.jp</a:t>
                      </a:r>
                    </a:p>
                    <a:p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@ocn.ne.jp</a:t>
                      </a:r>
                    </a:p>
                    <a:p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@outlook.ne.jp</a:t>
                      </a:r>
                    </a:p>
                    <a:p>
                      <a:r>
                        <a:rPr kumimoji="1" lang="ja-JP" altLang="en-US" sz="1200" b="0" i="0" u="none" strike="noStrike" noProof="0" dirty="0">
                          <a:latin typeface="游ゴシック"/>
                          <a:ea typeface="游ゴシック"/>
                        </a:rPr>
                        <a:t>など</a:t>
                      </a:r>
                      <a:endParaRPr lang="ja-JP" sz="1200" b="0" i="0" u="none" strike="noStrike" noProof="0" dirty="0">
                        <a:latin typeface="游ゴシック"/>
                        <a:ea typeface="游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通信事業者</a:t>
                      </a:r>
                      <a:r>
                        <a:rPr 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（</a:t>
                      </a:r>
                      <a:r>
                        <a:rPr lang="en-US" alt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KCN</a:t>
                      </a:r>
                      <a:r>
                        <a:rPr 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、</a:t>
                      </a:r>
                      <a:r>
                        <a:rPr lang="en-US" alt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OCN</a:t>
                      </a:r>
                      <a:r>
                        <a:rPr 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、</a:t>
                      </a:r>
                      <a:r>
                        <a:rPr lang="en-US" alt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Nifty</a:t>
                      </a:r>
                      <a:r>
                        <a:rPr 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などのメール）</a:t>
                      </a:r>
                      <a:endParaRPr lang="ja-JP" sz="1600" b="0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4000" b="1" i="0" u="none" strike="noStrike" noProof="0" dirty="0">
                          <a:latin typeface="游ゴシック"/>
                          <a:ea typeface="游ゴシック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4000" b="1" i="0" u="none" strike="noStrike" noProof="0" dirty="0">
                          <a:latin typeface="游ゴシック"/>
                          <a:ea typeface="游ゴシック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95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latin typeface="游ゴシック"/>
                          <a:ea typeface="游ゴシック"/>
                        </a:rPr>
                        <a:t>WEB</a:t>
                      </a: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メール</a:t>
                      </a:r>
                      <a:endParaRPr lang="en-US" altLang="ja-JP" sz="1800" b="1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1" i="0" u="none" strike="noStrike" noProof="0" dirty="0">
                          <a:latin typeface="游ゴシック"/>
                          <a:ea typeface="游ゴシック"/>
                        </a:rPr>
                        <a:t>@gmail.com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1" i="0" u="none" strike="noStrike" noProof="0" dirty="0">
                          <a:latin typeface="游ゴシック"/>
                          <a:ea typeface="游ゴシック"/>
                        </a:rPr>
                        <a:t>@yahoo.co.jp</a:t>
                      </a:r>
                      <a:r>
                        <a:rPr lang="ja-JP" altLang="en-US" sz="1200" b="1" i="0" u="none" strike="noStrike" noProof="0" dirty="0">
                          <a:latin typeface="游ゴシック"/>
                          <a:ea typeface="游ゴシック"/>
                        </a:rPr>
                        <a:t>など</a:t>
                      </a:r>
                      <a:endParaRPr lang="en-US" altLang="ja-JP" sz="1200" b="1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sz="1200" b="0" i="0" u="none" strike="noStrike" noProof="0" dirty="0">
                        <a:latin typeface="游ゴシック"/>
                        <a:ea typeface="游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@gmail,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@icloud</a:t>
                      </a:r>
                      <a:r>
                        <a:rPr 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など</a:t>
                      </a:r>
                      <a:endParaRPr lang="ja-JP" sz="1800" b="0" i="0" u="none" strike="noStrike" noProof="0" dirty="0">
                        <a:solidFill>
                          <a:srgbClr val="FF0000"/>
                        </a:solidFill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4000" b="1" i="0" u="none" strike="noStrike" noProof="0">
                          <a:latin typeface="游ゴシック"/>
                          <a:ea typeface="游ゴシック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4000" b="1" i="0" u="none" strike="noStrike" noProof="0" dirty="0">
                          <a:latin typeface="游ゴシック"/>
                          <a:ea typeface="游ゴシック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0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latin typeface="游ゴシック"/>
                          <a:ea typeface="游ゴシック"/>
                        </a:rPr>
                        <a:t>SNS</a:t>
                      </a:r>
                      <a:endParaRPr lang="en-US" altLang="ja-JP" sz="1800" b="0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latin typeface="游ゴシック"/>
                          <a:ea typeface="游ゴシック"/>
                        </a:rPr>
                        <a:t>(</a:t>
                      </a:r>
                      <a:r>
                        <a:rPr lang="ja-JP" sz="1800" b="1" i="0" u="none" strike="noStrike" noProof="0">
                          <a:latin typeface="游ゴシック"/>
                          <a:ea typeface="游ゴシック"/>
                        </a:rPr>
                        <a:t>ソーシャルネットワークサービス）</a:t>
                      </a:r>
                      <a:endParaRPr lang="en-US" altLang="ja-JP" sz="1800" b="0" i="0" u="none" strike="noStrike" noProof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Line</a:t>
                      </a:r>
                      <a:r>
                        <a:rPr lang="ja-JP" sz="1800" b="1" i="0" u="none" strike="noStrike" noProof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などが有名</a:t>
                      </a:r>
                      <a:endParaRPr lang="ja-JP" sz="1800" b="0" i="0" u="none" strike="noStrike" noProof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4000" b="1" i="0" u="none" strike="noStrike" noProof="0">
                          <a:latin typeface="游ゴシック"/>
                          <a:ea typeface="游ゴシック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4000" b="1" i="0" u="none" strike="noStrike" noProof="0" dirty="0">
                          <a:latin typeface="游ゴシック"/>
                          <a:ea typeface="游ゴシック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99389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556CFA-A29A-DDEB-029B-C90FFA46FFDC}"/>
              </a:ext>
            </a:extLst>
          </p:cNvPr>
          <p:cNvSpPr txBox="1"/>
          <p:nvPr/>
        </p:nvSpPr>
        <p:spPr>
          <a:xfrm>
            <a:off x="136722" y="2826327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メール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復習</a:t>
            </a:r>
          </a:p>
        </p:txBody>
      </p:sp>
    </p:spTree>
    <p:extLst>
      <p:ext uri="{BB962C8B-B14F-4D97-AF65-F5344CB8AC3E}">
        <p14:creationId xmlns:p14="http://schemas.microsoft.com/office/powerpoint/2010/main" val="103136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108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iwamoto koji</dc:creator>
  <cp:lastModifiedBy>koji iwamoto</cp:lastModifiedBy>
  <cp:revision>42</cp:revision>
  <dcterms:created xsi:type="dcterms:W3CDTF">2021-10-05T00:10:37Z</dcterms:created>
  <dcterms:modified xsi:type="dcterms:W3CDTF">2024-03-25T05:52:28Z</dcterms:modified>
</cp:coreProperties>
</file>