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85" r:id="rId2"/>
    <p:sldId id="283" r:id="rId3"/>
    <p:sldId id="286" r:id="rId4"/>
    <p:sldId id="287" r:id="rId5"/>
    <p:sldId id="288" r:id="rId6"/>
    <p:sldId id="289" r:id="rId7"/>
    <p:sldId id="290" r:id="rId8"/>
    <p:sldId id="291" r:id="rId9"/>
    <p:sldId id="292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1pPr>
    <a:lvl2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2pPr>
    <a:lvl3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3pPr>
    <a:lvl4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4pPr>
    <a:lvl5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5pPr>
    <a:lvl6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6pPr>
    <a:lvl7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7pPr>
    <a:lvl8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8pPr>
    <a:lvl9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ff">
        <a:font>
          <a:latin typeface="ヒラギノ角ゴ ProN W6"/>
          <a:ea typeface="ヒラギノ角ゴ ProN W6"/>
          <a:cs typeface="ヒラギノ角ゴ ProN W6"/>
        </a:font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ff">
        <a:font>
          <a:latin typeface="ヒラギノ角ゴ ProN W6"/>
          <a:ea typeface="ヒラギノ角ゴ ProN W6"/>
          <a:cs typeface="ヒラギノ角ゴ ProN W6"/>
        </a:font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ff">
        <a:font>
          <a:latin typeface="ヒラギノ角ゴ ProN W6"/>
          <a:ea typeface="ヒラギノ角ゴ ProN W6"/>
          <a:cs typeface="ヒラギノ角ゴ ProN W6"/>
        </a:font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/>
      <a:tcStyle>
        <a:tcBdr/>
        <a:fill>
          <a:solidFill>
            <a:srgbClr val="FFE8F0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ff">
        <a:font>
          <a:latin typeface="ヒラギノ角ゴ ProN W6"/>
          <a:ea typeface="ヒラギノ角ゴ ProN W6"/>
          <a:cs typeface="ヒラギノ角ゴ ProN W6"/>
        </a:font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ff">
        <a:font>
          <a:latin typeface="ヒラギノ角ゴ ProN W6"/>
          <a:ea typeface="ヒラギノ角ゴ ProN W6"/>
          <a:cs typeface="ヒラギノ角ゴ ProN W6"/>
        </a:font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n" i="off">
        <a:font>
          <a:latin typeface="ヒラギノ角ゴ ProN W6"/>
          <a:ea typeface="ヒラギノ角ゴ ProN W6"/>
          <a:cs typeface="ヒラギノ角ゴ ProN W6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67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7" name="Shape 1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ヒラギノ角ゴ ProN W3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ヒラギノ角ゴ ProN W3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ヒラギノ角ゴ ProN W3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ヒラギノ角ゴ ProN W3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ヒラギノ角ゴ ProN W3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ヒラギノ角ゴ ProN W3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ヒラギノ角ゴ ProN W3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ヒラギノ角ゴ ProN W3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ヒラギノ角ゴ ProN W3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アボカドとライム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22" name="プレゼンテーションのタイトル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プレゼンテーションのタイトル</a:t>
            </a:r>
          </a:p>
        </p:txBody>
      </p:sp>
      <p:sp>
        <p:nvSpPr>
          <p:cNvPr id="23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7690" y="1106137"/>
            <a:ext cx="21968621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5pPr>
          </a:lstStyle>
          <a:p>
            <a:r>
              <a:t>作者と日付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本文レベル1…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6500" y="11609909"/>
            <a:ext cx="21971000" cy="1116953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</a:lstStyle>
          <a:p>
            <a:r>
              <a:t>プレゼンテーションのサブタイトル</a:t>
            </a:r>
          </a:p>
        </p:txBody>
      </p:sp>
      <p:sp>
        <p:nvSpPr>
          <p:cNvPr id="2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ビッグファク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本文レベル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6"/>
            <a:ext cx="21971000" cy="7241586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ファクト情報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</a:lstStyle>
          <a:p>
            <a:r>
              <a:t>ファクト情報</a:t>
            </a:r>
          </a:p>
        </p:txBody>
      </p:sp>
      <p:sp>
        <p:nvSpPr>
          <p:cNvPr id="10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30024" y="10675453"/>
            <a:ext cx="2020005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5pPr>
          </a:lstStyle>
          <a:p>
            <a:r>
              <a:t>属性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6" name="本文レベル1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753923" y="4939860"/>
            <a:ext cx="20876154" cy="3836281"/>
          </a:xfrm>
          <a:prstGeom prst="rect">
            <a:avLst/>
          </a:prstGeom>
        </p:spPr>
        <p:txBody>
          <a:bodyPr numCol="1" spcCol="38100"/>
          <a:lstStyle>
            <a:lvl1pPr marL="469900" indent="-300876">
              <a:spcBef>
                <a:spcPts val="0"/>
              </a:spcBef>
              <a:buSzTx/>
              <a:buNone/>
              <a:defRPr sz="8500" spc="-200"/>
            </a:lvl1pPr>
          </a:lstStyle>
          <a:p>
            <a:r>
              <a:t>“重要な引用”</a:t>
            </a:r>
          </a:p>
        </p:txBody>
      </p:sp>
      <p:sp>
        <p:nvSpPr>
          <p:cNvPr id="11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炒飯、ゆで卵、箸が添えられたボウル1杯のサラダ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5" name="サーモンケーキ、サラダ、フムスが入ったボウル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6" name="パセリバター、煎りヘーゼルナッツ、削ったパルメザンチーズがかかったパッパルデッレパスタ1皿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炒飯、ゆで卵、箸が添えられたボウル1杯のサラダ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3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244726"/>
            <a:ext cx="207264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A03C-D564-412C-97B3-6485DB3B258D}" type="datetime1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998200" y="13076008"/>
            <a:ext cx="375104" cy="379591"/>
          </a:xfrm>
        </p:spPr>
        <p:txBody>
          <a:bodyPr/>
          <a:lstStyle/>
          <a:p>
            <a:fld id="{36D68BC0-A7C9-407F-917D-3619CE2D4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99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画像（代替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サーモンケーキ、サラダ、フムスが入ったボウル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33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r>
              <a:t>スライドのタイトル</a:t>
            </a:r>
          </a:p>
        </p:txBody>
      </p:sp>
      <p:sp>
        <p:nvSpPr>
          <p:cNvPr id="34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5pPr>
          </a:lstStyle>
          <a:p>
            <a:r>
              <a:t>スライドのサブタイトル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12001465" y="13078834"/>
            <a:ext cx="368573" cy="3810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r>
              <a:t>スライドのタイトル</a:t>
            </a:r>
          </a:p>
        </p:txBody>
      </p:sp>
      <p:sp>
        <p:nvSpPr>
          <p:cNvPr id="43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5pPr>
          </a:lstStyle>
          <a:p>
            <a:r>
              <a:t>スライドのサブタイトル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本文レベル1…"/>
          <p:cNvSpPr txBox="1">
            <a:spLocks noGrp="1"/>
          </p:cNvSpPr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/>
          <a:p>
            <a:r>
              <a:t>スライドの箇条書きテキスト</a:t>
            </a:r>
          </a:p>
        </p:txBody>
      </p:sp>
      <p:sp>
        <p:nvSpPr>
          <p:cNvPr id="4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本文レベル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スライドの箇条書きテキスト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5pPr>
          </a:lstStyle>
          <a:p>
            <a:r>
              <a:t>スライドのサブタイトル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1" name="本文レベル1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r>
              <a:t>スライドの箇条書きテキスト</a:t>
            </a:r>
          </a:p>
        </p:txBody>
      </p:sp>
      <p:sp>
        <p:nvSpPr>
          <p:cNvPr id="62" name="パセリバター、煎りヘーゼルナッツ、削ったパルメザンチーズがかかったパッパルデッレパスタ1皿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63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スライドのタイトル</a:t>
            </a:r>
          </a:p>
        </p:txBody>
      </p:sp>
      <p:sp>
        <p:nvSpPr>
          <p:cNvPr id="6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セクションタイトル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+mj-lt"/>
                <a:ea typeface="+mj-ea"/>
                <a:cs typeface="+mj-cs"/>
                <a:sym typeface="ヒラギノ角ゴ ProN W3"/>
              </a:defRPr>
            </a:lvl1pPr>
          </a:lstStyle>
          <a:p>
            <a:r>
              <a:t>セクションタイトル</a:t>
            </a:r>
          </a:p>
        </p:txBody>
      </p:sp>
      <p:sp>
        <p:nvSpPr>
          <p:cNvPr id="72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12001465" y="13078834"/>
            <a:ext cx="368573" cy="3810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50"/>
          </a:xfrm>
          <a:prstGeom prst="rect">
            <a:avLst/>
          </a:prstGeom>
        </p:spPr>
        <p:txBody>
          <a:bodyPr/>
          <a:lstStyle/>
          <a:p>
            <a:r>
              <a:t>スライドのタイトル</a:t>
            </a:r>
          </a:p>
        </p:txBody>
      </p:sp>
      <p:sp>
        <p:nvSpPr>
          <p:cNvPr id="80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5pPr>
          </a:lstStyle>
          <a:p>
            <a:r>
              <a:t>スライドのサブタイトル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議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議題のタイトル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議題のタイトル</a:t>
            </a:r>
          </a:p>
        </p:txBody>
      </p:sp>
      <p:sp>
        <p:nvSpPr>
          <p:cNvPr id="89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5pPr>
          </a:lstStyle>
          <a:p>
            <a:r>
              <a:t>議題のサブタイトル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本文レベル1…"/>
          <p:cNvSpPr txBox="1">
            <a:spLocks noGrp="1"/>
          </p:cNvSpPr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99"/>
            </a:lvl1pPr>
          </a:lstStyle>
          <a:p>
            <a:r>
              <a:t>議題のトピック</a:t>
            </a:r>
          </a:p>
        </p:txBody>
      </p:sp>
      <p:sp>
        <p:nvSpPr>
          <p:cNvPr id="9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ステートメン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本文レベル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/>
            </a:lvl5pPr>
          </a:lstStyle>
          <a:p>
            <a:r>
              <a:t>ステートメント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本文レベル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numCol="2" spcCol="1098550">
            <a:normAutofit/>
          </a:bodyPr>
          <a:lstStyle/>
          <a:p>
            <a:r>
              <a:t>スライドの箇条書きテキスト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タイトルテキスト"/>
          <p:cNvSpPr txBox="1">
            <a:spLocks noGrp="1"/>
          </p:cNvSpPr>
          <p:nvPr>
            <p:ph type="title"/>
          </p:nvPr>
        </p:nvSpPr>
        <p:spPr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12001465" y="13074598"/>
            <a:ext cx="368573" cy="3810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 b="0">
                <a:solidFill>
                  <a:srgbClr val="000000"/>
                </a:solidFill>
                <a:latin typeface="+mj-lt"/>
                <a:ea typeface="+mj-ea"/>
                <a:cs typeface="+mj-cs"/>
                <a:sym typeface="ヒラギノ角ゴ ProN W3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5" r:id="rId14"/>
  </p:sldLayoutIdLst>
  <p:transition spd="med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ヒラギノ角ゴ ProN W6"/>
          <a:ea typeface="ヒラギノ角ゴ ProN W6"/>
          <a:cs typeface="ヒラギノ角ゴ ProN W6"/>
          <a:sym typeface="ヒラギノ角ゴ ProN W6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ヒラギノ角ゴ ProN W6"/>
          <a:ea typeface="ヒラギノ角ゴ ProN W6"/>
          <a:cs typeface="ヒラギノ角ゴ ProN W6"/>
          <a:sym typeface="ヒラギノ角ゴ ProN W6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ヒラギノ角ゴ ProN W6"/>
          <a:ea typeface="ヒラギノ角ゴ ProN W6"/>
          <a:cs typeface="ヒラギノ角ゴ ProN W6"/>
          <a:sym typeface="ヒラギノ角ゴ ProN W6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ヒラギノ角ゴ ProN W6"/>
          <a:ea typeface="ヒラギノ角ゴ ProN W6"/>
          <a:cs typeface="ヒラギノ角ゴ ProN W6"/>
          <a:sym typeface="ヒラギノ角ゴ ProN W6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ヒラギノ角ゴ ProN W6"/>
          <a:ea typeface="ヒラギノ角ゴ ProN W6"/>
          <a:cs typeface="ヒラギノ角ゴ ProN W6"/>
          <a:sym typeface="ヒラギノ角ゴ ProN W6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ヒラギノ角ゴ ProN W6"/>
          <a:ea typeface="ヒラギノ角ゴ ProN W6"/>
          <a:cs typeface="ヒラギノ角ゴ ProN W6"/>
          <a:sym typeface="ヒラギノ角ゴ ProN W6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ヒラギノ角ゴ ProN W6"/>
          <a:ea typeface="ヒラギノ角ゴ ProN W6"/>
          <a:cs typeface="ヒラギノ角ゴ ProN W6"/>
          <a:sym typeface="ヒラギノ角ゴ ProN W6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ヒラギノ角ゴ ProN W6"/>
          <a:ea typeface="ヒラギノ角ゴ ProN W6"/>
          <a:cs typeface="ヒラギノ角ゴ ProN W6"/>
          <a:sym typeface="ヒラギノ角ゴ ProN W6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ヒラギノ角ゴ ProN W6"/>
          <a:ea typeface="ヒラギノ角ゴ ProN W6"/>
          <a:cs typeface="ヒラギノ角ゴ ProN W6"/>
          <a:sym typeface="ヒラギノ角ゴ ProN W6"/>
        </a:defRPr>
      </a:lvl9pPr>
    </p:titleStyle>
    <p:bodyStyle>
      <a:lvl1pPr marL="609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ヒラギノ角ゴ ProN W3"/>
        </a:defRPr>
      </a:lvl1pPr>
      <a:lvl2pPr marL="1219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ヒラギノ角ゴ ProN W3"/>
        </a:defRPr>
      </a:lvl2pPr>
      <a:lvl3pPr marL="1828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ヒラギノ角ゴ ProN W3"/>
        </a:defRPr>
      </a:lvl3pPr>
      <a:lvl4pPr marL="2438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ヒラギノ角ゴ ProN W3"/>
        </a:defRPr>
      </a:lvl4pPr>
      <a:lvl5pPr marL="30480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ヒラギノ角ゴ ProN W3"/>
        </a:defRPr>
      </a:lvl5pPr>
      <a:lvl6pPr marL="3657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ヒラギノ角ゴ ProN W3"/>
        </a:defRPr>
      </a:lvl6pPr>
      <a:lvl7pPr marL="4267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ヒラギノ角ゴ ProN W3"/>
        </a:defRPr>
      </a:lvl7pPr>
      <a:lvl8pPr marL="4876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ヒラギノ角ゴ ProN W3"/>
        </a:defRPr>
      </a:lvl8pPr>
      <a:lvl9pPr marL="5486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ヒラギノ角ゴ ProN W3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A35A3E0-5E6C-4A7C-BD27-AB7CE9ACA9C8}"/>
              </a:ext>
            </a:extLst>
          </p:cNvPr>
          <p:cNvSpPr/>
          <p:nvPr/>
        </p:nvSpPr>
        <p:spPr>
          <a:xfrm>
            <a:off x="3804540" y="1871157"/>
            <a:ext cx="14716340" cy="189094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700">
              <a:noFill/>
            </a:endParaRP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AF1007C1-095B-4BE2-93C9-81BF5D8829D8}"/>
              </a:ext>
            </a:extLst>
          </p:cNvPr>
          <p:cNvSpPr txBox="1">
            <a:spLocks/>
          </p:cNvSpPr>
          <p:nvPr/>
        </p:nvSpPr>
        <p:spPr>
          <a:xfrm>
            <a:off x="3403949" y="4497792"/>
            <a:ext cx="17211082" cy="2542904"/>
          </a:xfrm>
          <a:prstGeom prst="rect">
            <a:avLst/>
          </a:prstGeom>
        </p:spPr>
        <p:txBody>
          <a:bodyPr vert="horz" lIns="182880" tIns="91440" rIns="182880" bIns="9144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400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ヒント：週でも月でも、自分用、家族用など自由に作成ください。</a:t>
            </a:r>
            <a:endParaRPr lang="en-US" altLang="ja-JP" sz="14400" dirty="0">
              <a:solidFill>
                <a:schemeClr val="accent5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endParaRPr lang="en-US" altLang="ja-JP" sz="11200" dirty="0">
              <a:solidFill>
                <a:schemeClr val="accent5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14400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新規作成　→　その他のテンプレートから、「スケジュール」と入力して</a:t>
            </a:r>
            <a:endParaRPr lang="en-US" altLang="ja-JP" sz="14400" dirty="0">
              <a:solidFill>
                <a:schemeClr val="accent5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endParaRPr lang="en-US" altLang="ja-JP" sz="12800" dirty="0">
              <a:solidFill>
                <a:schemeClr val="accent5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14400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　　　検索してください。</a:t>
            </a:r>
            <a:endParaRPr lang="en-US" altLang="ja-JP" sz="14400" dirty="0">
              <a:solidFill>
                <a:schemeClr val="accent5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endParaRPr lang="en-US" altLang="ja-JP" sz="9600" dirty="0">
              <a:solidFill>
                <a:schemeClr val="accent5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14400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好きなスケジュールテンプレートを利用して、自分の好きなように変更しましょう</a:t>
            </a:r>
            <a:endParaRPr lang="en-US" altLang="ja-JP" sz="14400" dirty="0">
              <a:solidFill>
                <a:schemeClr val="accent5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endParaRPr lang="ja-JP" altLang="en-US" sz="6400" dirty="0">
              <a:solidFill>
                <a:schemeClr val="accent5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CAD6486B-61D4-4C52-BFBA-E5418DEA7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4967" y="7620514"/>
            <a:ext cx="5024846" cy="4462432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0F2C22D0-C1FC-43D2-953A-4DE7EBF53F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2539" y="7631888"/>
            <a:ext cx="5747658" cy="4462432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56741DE4-3943-4ED2-B61A-92B62E8520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32593" y="7631888"/>
            <a:ext cx="4875794" cy="4462432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2C6E8C1-C95E-40A9-BF44-0D2F4F94018D}"/>
              </a:ext>
            </a:extLst>
          </p:cNvPr>
          <p:cNvSpPr txBox="1"/>
          <p:nvPr/>
        </p:nvSpPr>
        <p:spPr>
          <a:xfrm>
            <a:off x="3888859" y="12428934"/>
            <a:ext cx="53303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パワーポイントの場合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166AF61-1802-443B-8C7F-C41AB85C8678}"/>
              </a:ext>
            </a:extLst>
          </p:cNvPr>
          <p:cNvSpPr txBox="1"/>
          <p:nvPr/>
        </p:nvSpPr>
        <p:spPr>
          <a:xfrm>
            <a:off x="9974743" y="12422028"/>
            <a:ext cx="37866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エクセルの場合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AF4444B-0E09-4704-BA49-AE06C9620F0B}"/>
              </a:ext>
            </a:extLst>
          </p:cNvPr>
          <p:cNvSpPr txBox="1"/>
          <p:nvPr/>
        </p:nvSpPr>
        <p:spPr>
          <a:xfrm>
            <a:off x="16059025" y="12415122"/>
            <a:ext cx="32720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ワードの場合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9BA88A7-CFFD-4C8D-AEBC-8D4E53ABFE62}"/>
              </a:ext>
            </a:extLst>
          </p:cNvPr>
          <p:cNvSpPr txBox="1"/>
          <p:nvPr/>
        </p:nvSpPr>
        <p:spPr>
          <a:xfrm>
            <a:off x="15722234" y="6969784"/>
            <a:ext cx="429650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200" dirty="0"/>
              <a:t>スナップショットカレンダー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B043872B-1A99-4D7F-918B-B2A60275A435}"/>
              </a:ext>
            </a:extLst>
          </p:cNvPr>
          <p:cNvSpPr/>
          <p:nvPr/>
        </p:nvSpPr>
        <p:spPr>
          <a:xfrm>
            <a:off x="2800020" y="6171574"/>
            <a:ext cx="6770700" cy="67485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31E61852-4CBD-2FAD-59F9-64FB8896A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2197" y="281214"/>
            <a:ext cx="13716000" cy="1358726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>
                <a:solidFill>
                  <a:schemeClr val="accent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Office</a:t>
            </a:r>
            <a:r>
              <a:rPr kumimoji="1" lang="ja-JP" altLang="en-US" b="1" dirty="0">
                <a:solidFill>
                  <a:schemeClr val="accent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編　本日の作業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FAC5608-96EA-B906-2E61-5D829322F95F}"/>
              </a:ext>
            </a:extLst>
          </p:cNvPr>
          <p:cNvSpPr txBox="1"/>
          <p:nvPr/>
        </p:nvSpPr>
        <p:spPr>
          <a:xfrm>
            <a:off x="4864274" y="2349837"/>
            <a:ext cx="13903786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ja-JP" altLang="en-US" sz="54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ゴール：　</a:t>
            </a:r>
            <a:r>
              <a:rPr lang="ja-JP" altLang="en-US" sz="54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また、</a:t>
            </a:r>
            <a:r>
              <a:rPr lang="ja-JP" altLang="en-US" sz="5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カレンダー</a:t>
            </a:r>
            <a:r>
              <a:rPr lang="ja-JP" altLang="en-US" sz="5400" b="1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を作成しよう！！</a:t>
            </a:r>
            <a:endParaRPr lang="en-US" altLang="ja-JP" sz="5400" b="1" dirty="0">
              <a:solidFill>
                <a:schemeClr val="accent1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498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A35A3E0-5E6C-4A7C-BD27-AB7CE9ACA9C8}"/>
              </a:ext>
            </a:extLst>
          </p:cNvPr>
          <p:cNvSpPr/>
          <p:nvPr/>
        </p:nvSpPr>
        <p:spPr>
          <a:xfrm>
            <a:off x="1356266" y="842844"/>
            <a:ext cx="8473533" cy="160598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700">
              <a:noFill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82A9817-EA33-472D-B081-0215DB47C39F}"/>
              </a:ext>
            </a:extLst>
          </p:cNvPr>
          <p:cNvSpPr txBox="1"/>
          <p:nvPr/>
        </p:nvSpPr>
        <p:spPr>
          <a:xfrm>
            <a:off x="1252354" y="1114923"/>
            <a:ext cx="74077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60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作成手順</a:t>
            </a:r>
            <a:r>
              <a:rPr lang="en-US" altLang="ja-JP" sz="60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60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パワポ編）</a:t>
            </a:r>
            <a:endParaRPr lang="ja-JP" alt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8EC2A9E-204C-4E0E-818D-52C44238A8CB}"/>
              </a:ext>
            </a:extLst>
          </p:cNvPr>
          <p:cNvSpPr txBox="1"/>
          <p:nvPr/>
        </p:nvSpPr>
        <p:spPr>
          <a:xfrm>
            <a:off x="1252354" y="2720907"/>
            <a:ext cx="709681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54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●表機能を使ってみる</a:t>
            </a:r>
            <a:endParaRPr lang="en-US" altLang="ja-JP" sz="5400" dirty="0">
              <a:solidFill>
                <a:srgbClr val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endParaRPr lang="en-US" altLang="ja-JP" sz="1600" dirty="0">
              <a:solidFill>
                <a:srgbClr val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3" name="図 2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F7F8A004-0643-B316-3E96-9FA6F12467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210" y="4480778"/>
            <a:ext cx="17056543" cy="4195861"/>
          </a:xfrm>
          <a:prstGeom prst="rect">
            <a:avLst/>
          </a:prstGeom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52B0E201-5067-B110-9EA3-5D878F1FB3EB}"/>
              </a:ext>
            </a:extLst>
          </p:cNvPr>
          <p:cNvSpPr/>
          <p:nvPr/>
        </p:nvSpPr>
        <p:spPr>
          <a:xfrm>
            <a:off x="6055360" y="5922408"/>
            <a:ext cx="1686560" cy="3454400"/>
          </a:xfrm>
          <a:prstGeom prst="ellipse">
            <a:avLst/>
          </a:prstGeom>
          <a:noFill/>
          <a:ln w="57150" cap="flat">
            <a:solidFill>
              <a:srgbClr val="FF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latin typeface="ヒラギノ角ゴ ProN W6"/>
              <a:ea typeface="ヒラギノ角ゴ ProN W6"/>
              <a:cs typeface="ヒラギノ角ゴ ProN W6"/>
              <a:sym typeface="ヒラギノ角ゴ ProN W6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02D0ED-C02E-EC95-C73A-CC44E4BA101A}"/>
              </a:ext>
            </a:extLst>
          </p:cNvPr>
          <p:cNvSpPr txBox="1"/>
          <p:nvPr/>
        </p:nvSpPr>
        <p:spPr>
          <a:xfrm>
            <a:off x="5593032" y="9533493"/>
            <a:ext cx="820929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5400" dirty="0">
                <a:solidFill>
                  <a:srgbClr val="000000"/>
                </a:solidFill>
                <a:latin typeface="Goudy Stout" panose="0202090407030B020401" pitchFamily="18" charset="0"/>
                <a:ea typeface="HGP創英角ﾎﾟｯﾌﾟ体" panose="040B0A00000000000000" pitchFamily="50" charset="-128"/>
              </a:rPr>
              <a:t>　６行</a:t>
            </a:r>
            <a:r>
              <a:rPr lang="en-US" altLang="ja-JP" sz="5400" dirty="0">
                <a:solidFill>
                  <a:srgbClr val="000000"/>
                </a:solidFill>
                <a:latin typeface="Goudy Stout" panose="0202090407030B020401" pitchFamily="18" charset="0"/>
                <a:ea typeface="HGP創英角ﾎﾟｯﾌﾟ体" panose="040B0A00000000000000" pitchFamily="50" charset="-128"/>
              </a:rPr>
              <a:t>7</a:t>
            </a:r>
            <a:r>
              <a:rPr lang="ja-JP" altLang="en-US" sz="5400" dirty="0">
                <a:solidFill>
                  <a:srgbClr val="000000"/>
                </a:solidFill>
                <a:latin typeface="Goudy Stout" panose="0202090407030B020401" pitchFamily="18" charset="0"/>
                <a:ea typeface="HGP創英角ﾎﾟｯﾌﾟ体" panose="040B0A00000000000000" pitchFamily="50" charset="-128"/>
              </a:rPr>
              <a:t>列の表を挿入する。</a:t>
            </a:r>
            <a:endParaRPr lang="en-US" altLang="ja-JP" sz="5400" dirty="0">
              <a:solidFill>
                <a:srgbClr val="000000"/>
              </a:solidFill>
              <a:latin typeface="Goudy Stout" panose="0202090407030B020401" pitchFamily="18" charset="0"/>
              <a:ea typeface="HGP創英角ﾎﾟｯﾌﾟ体" panose="040B0A00000000000000" pitchFamily="50" charset="-128"/>
            </a:endParaRPr>
          </a:p>
          <a:p>
            <a:pPr algn="l"/>
            <a:endParaRPr lang="en-US" altLang="ja-JP" sz="1600" dirty="0">
              <a:solidFill>
                <a:srgbClr val="000000"/>
              </a:solidFill>
              <a:latin typeface="Goudy Stout" panose="0202090407030B020401" pitchFamily="18" charset="0"/>
              <a:ea typeface="HGP創英角ﾎﾟｯﾌﾟ体" panose="040B0A00000000000000" pitchFamily="50" charset="-128"/>
            </a:endParaRP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D41A91E6-79D6-4981-B198-97C9377E4B98}"/>
              </a:ext>
            </a:extLst>
          </p:cNvPr>
          <p:cNvSpPr/>
          <p:nvPr/>
        </p:nvSpPr>
        <p:spPr>
          <a:xfrm>
            <a:off x="5428060" y="5332088"/>
            <a:ext cx="1254599" cy="856854"/>
          </a:xfrm>
          <a:prstGeom prst="ellipse">
            <a:avLst/>
          </a:prstGeom>
          <a:noFill/>
          <a:ln w="57150" cap="flat">
            <a:solidFill>
              <a:srgbClr val="FF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latin typeface="ヒラギノ角ゴ ProN W6"/>
              <a:ea typeface="ヒラギノ角ゴ ProN W6"/>
              <a:cs typeface="ヒラギノ角ゴ ProN W6"/>
              <a:sym typeface="ヒラギノ角ゴ ProN W6"/>
            </a:endParaRPr>
          </a:p>
        </p:txBody>
      </p:sp>
    </p:spTree>
    <p:extLst>
      <p:ext uri="{BB962C8B-B14F-4D97-AF65-F5344CB8AC3E}">
        <p14:creationId xmlns:p14="http://schemas.microsoft.com/office/powerpoint/2010/main" val="2611214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68ADC3-3DFC-B791-A1E8-CA3CF5E59B79}"/>
              </a:ext>
            </a:extLst>
          </p:cNvPr>
          <p:cNvSpPr txBox="1"/>
          <p:nvPr/>
        </p:nvSpPr>
        <p:spPr>
          <a:xfrm>
            <a:off x="13842952" y="10346293"/>
            <a:ext cx="820929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5400" dirty="0">
                <a:solidFill>
                  <a:srgbClr val="000000"/>
                </a:solidFill>
                <a:latin typeface="Goudy Stout" panose="0202090407030B020401" pitchFamily="18" charset="0"/>
                <a:ea typeface="HGP創英角ﾎﾟｯﾌﾟ体" panose="040B0A00000000000000" pitchFamily="50" charset="-128"/>
              </a:rPr>
              <a:t>　６行</a:t>
            </a:r>
            <a:r>
              <a:rPr lang="en-US" altLang="ja-JP" sz="5400" dirty="0">
                <a:solidFill>
                  <a:srgbClr val="000000"/>
                </a:solidFill>
                <a:latin typeface="Goudy Stout" panose="0202090407030B020401" pitchFamily="18" charset="0"/>
                <a:ea typeface="HGP創英角ﾎﾟｯﾌﾟ体" panose="040B0A00000000000000" pitchFamily="50" charset="-128"/>
              </a:rPr>
              <a:t>7</a:t>
            </a:r>
            <a:r>
              <a:rPr lang="ja-JP" altLang="en-US" sz="5400" dirty="0">
                <a:solidFill>
                  <a:srgbClr val="000000"/>
                </a:solidFill>
                <a:latin typeface="Goudy Stout" panose="0202090407030B020401" pitchFamily="18" charset="0"/>
                <a:ea typeface="HGP創英角ﾎﾟｯﾌﾟ体" panose="040B0A00000000000000" pitchFamily="50" charset="-128"/>
              </a:rPr>
              <a:t>列の表を挿入する。</a:t>
            </a:r>
            <a:endParaRPr lang="en-US" altLang="ja-JP" sz="5400" dirty="0">
              <a:solidFill>
                <a:srgbClr val="000000"/>
              </a:solidFill>
              <a:latin typeface="Goudy Stout" panose="0202090407030B020401" pitchFamily="18" charset="0"/>
              <a:ea typeface="HGP創英角ﾎﾟｯﾌﾟ体" panose="040B0A00000000000000" pitchFamily="50" charset="-128"/>
            </a:endParaRPr>
          </a:p>
          <a:p>
            <a:pPr algn="l"/>
            <a:endParaRPr lang="en-US" altLang="ja-JP" sz="1600" dirty="0">
              <a:solidFill>
                <a:srgbClr val="000000"/>
              </a:solidFill>
              <a:latin typeface="Goudy Stout" panose="0202090407030B020401" pitchFamily="18" charset="0"/>
              <a:ea typeface="HGP創英角ﾎﾟｯﾌﾟ体" panose="040B0A00000000000000" pitchFamily="50" charset="-128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10539C42-A6C7-4276-0F3C-D49F93098F15}"/>
              </a:ext>
            </a:extLst>
          </p:cNvPr>
          <p:cNvGraphicFramePr>
            <a:graphicFrameLocks noGrp="1"/>
          </p:cNvGraphicFramePr>
          <p:nvPr/>
        </p:nvGraphicFramePr>
        <p:xfrm>
          <a:off x="4064000" y="1439333"/>
          <a:ext cx="1625600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2286">
                  <a:extLst>
                    <a:ext uri="{9D8B030D-6E8A-4147-A177-3AD203B41FA5}">
                      <a16:colId xmlns:a16="http://schemas.microsoft.com/office/drawing/2014/main" val="4062704067"/>
                    </a:ext>
                  </a:extLst>
                </a:gridCol>
                <a:gridCol w="2322286">
                  <a:extLst>
                    <a:ext uri="{9D8B030D-6E8A-4147-A177-3AD203B41FA5}">
                      <a16:colId xmlns:a16="http://schemas.microsoft.com/office/drawing/2014/main" val="588325363"/>
                    </a:ext>
                  </a:extLst>
                </a:gridCol>
                <a:gridCol w="2322286">
                  <a:extLst>
                    <a:ext uri="{9D8B030D-6E8A-4147-A177-3AD203B41FA5}">
                      <a16:colId xmlns:a16="http://schemas.microsoft.com/office/drawing/2014/main" val="1190606564"/>
                    </a:ext>
                  </a:extLst>
                </a:gridCol>
                <a:gridCol w="2322286">
                  <a:extLst>
                    <a:ext uri="{9D8B030D-6E8A-4147-A177-3AD203B41FA5}">
                      <a16:colId xmlns:a16="http://schemas.microsoft.com/office/drawing/2014/main" val="2579385687"/>
                    </a:ext>
                  </a:extLst>
                </a:gridCol>
                <a:gridCol w="2322286">
                  <a:extLst>
                    <a:ext uri="{9D8B030D-6E8A-4147-A177-3AD203B41FA5}">
                      <a16:colId xmlns:a16="http://schemas.microsoft.com/office/drawing/2014/main" val="4055501505"/>
                    </a:ext>
                  </a:extLst>
                </a:gridCol>
                <a:gridCol w="2322286">
                  <a:extLst>
                    <a:ext uri="{9D8B030D-6E8A-4147-A177-3AD203B41FA5}">
                      <a16:colId xmlns:a16="http://schemas.microsoft.com/office/drawing/2014/main" val="1714601337"/>
                    </a:ext>
                  </a:extLst>
                </a:gridCol>
                <a:gridCol w="2322286">
                  <a:extLst>
                    <a:ext uri="{9D8B030D-6E8A-4147-A177-3AD203B41FA5}">
                      <a16:colId xmlns:a16="http://schemas.microsoft.com/office/drawing/2014/main" val="35725753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919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894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093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102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760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083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637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68ADC3-3DFC-B791-A1E8-CA3CF5E59B79}"/>
              </a:ext>
            </a:extLst>
          </p:cNvPr>
          <p:cNvSpPr txBox="1"/>
          <p:nvPr/>
        </p:nvSpPr>
        <p:spPr>
          <a:xfrm>
            <a:off x="13842952" y="11691892"/>
            <a:ext cx="878477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5400" dirty="0">
                <a:solidFill>
                  <a:srgbClr val="000000"/>
                </a:solidFill>
                <a:latin typeface="Goudy Stout" panose="0202090407030B020401" pitchFamily="18" charset="0"/>
                <a:ea typeface="HGP創英角ﾎﾟｯﾌﾟ体" panose="040B0A00000000000000" pitchFamily="50" charset="-128"/>
              </a:rPr>
              <a:t>　タテを長くして形を整える。</a:t>
            </a:r>
            <a:endParaRPr lang="en-US" altLang="ja-JP" sz="5400" dirty="0">
              <a:solidFill>
                <a:srgbClr val="000000"/>
              </a:solidFill>
              <a:latin typeface="Goudy Stout" panose="0202090407030B020401" pitchFamily="18" charset="0"/>
              <a:ea typeface="HGP創英角ﾎﾟｯﾌﾟ体" panose="040B0A00000000000000" pitchFamily="50" charset="-128"/>
            </a:endParaRPr>
          </a:p>
          <a:p>
            <a:pPr algn="l"/>
            <a:endParaRPr lang="en-US" altLang="ja-JP" sz="1600" dirty="0">
              <a:solidFill>
                <a:srgbClr val="000000"/>
              </a:solidFill>
              <a:latin typeface="Goudy Stout" panose="0202090407030B020401" pitchFamily="18" charset="0"/>
              <a:ea typeface="HGP創英角ﾎﾟｯﾌﾟ体" panose="040B0A00000000000000" pitchFamily="50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3BAB4D13-A11E-D2AE-3BD9-248BAE196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077230"/>
              </p:ext>
            </p:extLst>
          </p:nvPr>
        </p:nvGraphicFramePr>
        <p:xfrm>
          <a:off x="1910081" y="690880"/>
          <a:ext cx="18917920" cy="10566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2560">
                  <a:extLst>
                    <a:ext uri="{9D8B030D-6E8A-4147-A177-3AD203B41FA5}">
                      <a16:colId xmlns:a16="http://schemas.microsoft.com/office/drawing/2014/main" val="4062704067"/>
                    </a:ext>
                  </a:extLst>
                </a:gridCol>
                <a:gridCol w="2702560">
                  <a:extLst>
                    <a:ext uri="{9D8B030D-6E8A-4147-A177-3AD203B41FA5}">
                      <a16:colId xmlns:a16="http://schemas.microsoft.com/office/drawing/2014/main" val="588325363"/>
                    </a:ext>
                  </a:extLst>
                </a:gridCol>
                <a:gridCol w="2702560">
                  <a:extLst>
                    <a:ext uri="{9D8B030D-6E8A-4147-A177-3AD203B41FA5}">
                      <a16:colId xmlns:a16="http://schemas.microsoft.com/office/drawing/2014/main" val="1190606564"/>
                    </a:ext>
                  </a:extLst>
                </a:gridCol>
                <a:gridCol w="2702560">
                  <a:extLst>
                    <a:ext uri="{9D8B030D-6E8A-4147-A177-3AD203B41FA5}">
                      <a16:colId xmlns:a16="http://schemas.microsoft.com/office/drawing/2014/main" val="2579385687"/>
                    </a:ext>
                  </a:extLst>
                </a:gridCol>
                <a:gridCol w="2702560">
                  <a:extLst>
                    <a:ext uri="{9D8B030D-6E8A-4147-A177-3AD203B41FA5}">
                      <a16:colId xmlns:a16="http://schemas.microsoft.com/office/drawing/2014/main" val="4055501505"/>
                    </a:ext>
                  </a:extLst>
                </a:gridCol>
                <a:gridCol w="2702560">
                  <a:extLst>
                    <a:ext uri="{9D8B030D-6E8A-4147-A177-3AD203B41FA5}">
                      <a16:colId xmlns:a16="http://schemas.microsoft.com/office/drawing/2014/main" val="1714601337"/>
                    </a:ext>
                  </a:extLst>
                </a:gridCol>
                <a:gridCol w="2702560">
                  <a:extLst>
                    <a:ext uri="{9D8B030D-6E8A-4147-A177-3AD203B41FA5}">
                      <a16:colId xmlns:a16="http://schemas.microsoft.com/office/drawing/2014/main" val="3572575329"/>
                    </a:ext>
                  </a:extLst>
                </a:gridCol>
              </a:tblGrid>
              <a:tr h="1761067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919300"/>
                  </a:ext>
                </a:extLst>
              </a:tr>
              <a:tr h="1761067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894229"/>
                  </a:ext>
                </a:extLst>
              </a:tr>
              <a:tr h="1761067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093124"/>
                  </a:ext>
                </a:extLst>
              </a:tr>
              <a:tr h="1761067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102010"/>
                  </a:ext>
                </a:extLst>
              </a:tr>
              <a:tr h="1761067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760632"/>
                  </a:ext>
                </a:extLst>
              </a:tr>
              <a:tr h="1761067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083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970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D00EDCCC-25DC-FAAA-0F1C-CFFAF808BA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229185"/>
              </p:ext>
            </p:extLst>
          </p:nvPr>
        </p:nvGraphicFramePr>
        <p:xfrm>
          <a:off x="2844800" y="1439332"/>
          <a:ext cx="17475199" cy="11610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6457">
                  <a:extLst>
                    <a:ext uri="{9D8B030D-6E8A-4147-A177-3AD203B41FA5}">
                      <a16:colId xmlns:a16="http://schemas.microsoft.com/office/drawing/2014/main" val="4103936516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3348951542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3381502574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1030061510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3103363045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1952929563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2785709953"/>
                    </a:ext>
                  </a:extLst>
                </a:gridCol>
              </a:tblGrid>
              <a:tr h="1935142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715848"/>
                  </a:ext>
                </a:extLst>
              </a:tr>
              <a:tr h="1935142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610217"/>
                  </a:ext>
                </a:extLst>
              </a:tr>
              <a:tr h="1935142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055757"/>
                  </a:ext>
                </a:extLst>
              </a:tr>
              <a:tr h="1935142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2416"/>
                  </a:ext>
                </a:extLst>
              </a:tr>
              <a:tr h="1935142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843141"/>
                  </a:ext>
                </a:extLst>
              </a:tr>
              <a:tr h="1935142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３０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747500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68ADC3-3DFC-B791-A1E8-CA3CF5E59B79}"/>
              </a:ext>
            </a:extLst>
          </p:cNvPr>
          <p:cNvSpPr txBox="1"/>
          <p:nvPr/>
        </p:nvSpPr>
        <p:spPr>
          <a:xfrm>
            <a:off x="13842952" y="11691892"/>
            <a:ext cx="777809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5400" dirty="0">
                <a:solidFill>
                  <a:srgbClr val="000000"/>
                </a:solidFill>
                <a:latin typeface="Goudy Stout" panose="0202090407030B020401" pitchFamily="18" charset="0"/>
                <a:ea typeface="HGP創英角ﾎﾟｯﾌﾟ体" panose="040B0A00000000000000" pitchFamily="50" charset="-128"/>
              </a:rPr>
              <a:t>　曜日と日にちをいれる。</a:t>
            </a:r>
            <a:endParaRPr lang="en-US" altLang="ja-JP" sz="5400" dirty="0">
              <a:solidFill>
                <a:srgbClr val="000000"/>
              </a:solidFill>
              <a:latin typeface="Goudy Stout" panose="0202090407030B020401" pitchFamily="18" charset="0"/>
              <a:ea typeface="HGP創英角ﾎﾟｯﾌﾟ体" panose="040B0A00000000000000" pitchFamily="50" charset="-128"/>
            </a:endParaRPr>
          </a:p>
          <a:p>
            <a:pPr algn="l"/>
            <a:endParaRPr lang="en-US" altLang="ja-JP" sz="1600" dirty="0">
              <a:solidFill>
                <a:srgbClr val="000000"/>
              </a:solidFill>
              <a:latin typeface="Goudy Stout" panose="0202090407030B020401" pitchFamily="18" charset="0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7677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D00EDCCC-25DC-FAAA-0F1C-CFFAF808BA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2520"/>
              </p:ext>
            </p:extLst>
          </p:nvPr>
        </p:nvGraphicFramePr>
        <p:xfrm>
          <a:off x="2844800" y="1439332"/>
          <a:ext cx="17475199" cy="11610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6457">
                  <a:extLst>
                    <a:ext uri="{9D8B030D-6E8A-4147-A177-3AD203B41FA5}">
                      <a16:colId xmlns:a16="http://schemas.microsoft.com/office/drawing/2014/main" val="4103936516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3348951542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3381502574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1030061510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3103363045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1952929563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2785709953"/>
                    </a:ext>
                  </a:extLst>
                </a:gridCol>
              </a:tblGrid>
              <a:tr h="1935142"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715848"/>
                  </a:ext>
                </a:extLst>
              </a:tr>
              <a:tr h="1935142">
                <a:tc>
                  <a:txBody>
                    <a:bodyPr/>
                    <a:lstStyle/>
                    <a:p>
                      <a:endParaRPr kumimoji="1" lang="ja-JP" altLang="en-US" sz="7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610217"/>
                  </a:ext>
                </a:extLst>
              </a:tr>
              <a:tr h="1935142"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055757"/>
                  </a:ext>
                </a:extLst>
              </a:tr>
              <a:tr h="1935142"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2416"/>
                  </a:ext>
                </a:extLst>
              </a:tr>
              <a:tr h="1935142"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843141"/>
                  </a:ext>
                </a:extLst>
              </a:tr>
              <a:tr h="1935142"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３０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7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747500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68ADC3-3DFC-B791-A1E8-CA3CF5E59B79}"/>
              </a:ext>
            </a:extLst>
          </p:cNvPr>
          <p:cNvSpPr txBox="1"/>
          <p:nvPr/>
        </p:nvSpPr>
        <p:spPr>
          <a:xfrm>
            <a:off x="16362632" y="11880633"/>
            <a:ext cx="698941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5400" dirty="0">
                <a:solidFill>
                  <a:srgbClr val="000000"/>
                </a:solidFill>
                <a:latin typeface="Goudy Stout" panose="0202090407030B020401" pitchFamily="18" charset="0"/>
                <a:ea typeface="HGP創英角ﾎﾟｯﾌﾟ体" panose="040B0A00000000000000" pitchFamily="50" charset="-128"/>
              </a:rPr>
              <a:t>　字の大きさを整える。</a:t>
            </a:r>
            <a:endParaRPr lang="en-US" altLang="ja-JP" sz="5400" dirty="0">
              <a:solidFill>
                <a:srgbClr val="000000"/>
              </a:solidFill>
              <a:latin typeface="Goudy Stout" panose="0202090407030B020401" pitchFamily="18" charset="0"/>
              <a:ea typeface="HGP創英角ﾎﾟｯﾌﾟ体" panose="040B0A00000000000000" pitchFamily="50" charset="-128"/>
            </a:endParaRPr>
          </a:p>
          <a:p>
            <a:pPr algn="l"/>
            <a:endParaRPr lang="en-US" altLang="ja-JP" sz="1600" dirty="0">
              <a:solidFill>
                <a:srgbClr val="000000"/>
              </a:solidFill>
              <a:latin typeface="Goudy Stout" panose="0202090407030B020401" pitchFamily="18" charset="0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1925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D00EDCCC-25DC-FAAA-0F1C-CFFAF808BA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389654"/>
              </p:ext>
            </p:extLst>
          </p:nvPr>
        </p:nvGraphicFramePr>
        <p:xfrm>
          <a:off x="2844800" y="1439332"/>
          <a:ext cx="17475199" cy="11610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6457">
                  <a:extLst>
                    <a:ext uri="{9D8B030D-6E8A-4147-A177-3AD203B41FA5}">
                      <a16:colId xmlns:a16="http://schemas.microsoft.com/office/drawing/2014/main" val="4103936516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3348951542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3381502574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1030061510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3103363045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1952929563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2785709953"/>
                    </a:ext>
                  </a:extLst>
                </a:gridCol>
              </a:tblGrid>
              <a:tr h="1935142"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5715848"/>
                  </a:ext>
                </a:extLst>
              </a:tr>
              <a:tr h="1935142">
                <a:tc>
                  <a:txBody>
                    <a:bodyPr/>
                    <a:lstStyle/>
                    <a:p>
                      <a:endParaRPr kumimoji="1" lang="ja-JP" altLang="en-US" sz="7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1610217"/>
                  </a:ext>
                </a:extLst>
              </a:tr>
              <a:tr h="1935142"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１３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6055757"/>
                  </a:ext>
                </a:extLst>
              </a:tr>
              <a:tr h="1935142"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882416"/>
                  </a:ext>
                </a:extLst>
              </a:tr>
              <a:tr h="1935142"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２７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8843141"/>
                  </a:ext>
                </a:extLst>
              </a:tr>
              <a:tr h="1935142"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３０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7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7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7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7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3747500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68ADC3-3DFC-B791-A1E8-CA3CF5E59B79}"/>
              </a:ext>
            </a:extLst>
          </p:cNvPr>
          <p:cNvSpPr txBox="1"/>
          <p:nvPr/>
        </p:nvSpPr>
        <p:spPr>
          <a:xfrm>
            <a:off x="19227752" y="11276394"/>
            <a:ext cx="4067139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5400" dirty="0">
                <a:solidFill>
                  <a:srgbClr val="000000"/>
                </a:solidFill>
                <a:latin typeface="Goudy Stout" panose="0202090407030B020401" pitchFamily="18" charset="0"/>
                <a:ea typeface="HGP創英角ﾎﾟｯﾌﾟ体" panose="040B0A00000000000000" pitchFamily="50" charset="-128"/>
              </a:rPr>
              <a:t>文字配置を</a:t>
            </a:r>
            <a:endParaRPr lang="en-US" altLang="ja-JP" sz="5400" dirty="0">
              <a:solidFill>
                <a:srgbClr val="000000"/>
              </a:solidFill>
              <a:latin typeface="Goudy Stout" panose="0202090407030B020401" pitchFamily="18" charset="0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5400" dirty="0">
                <a:solidFill>
                  <a:srgbClr val="000000"/>
                </a:solidFill>
                <a:latin typeface="Goudy Stout" panose="0202090407030B020401" pitchFamily="18" charset="0"/>
                <a:ea typeface="HGP創英角ﾎﾟｯﾌﾟ体" panose="040B0A00000000000000" pitchFamily="50" charset="-128"/>
              </a:rPr>
              <a:t>中央揃えに。</a:t>
            </a:r>
            <a:endParaRPr lang="en-US" altLang="ja-JP" sz="5400" dirty="0">
              <a:solidFill>
                <a:srgbClr val="000000"/>
              </a:solidFill>
              <a:latin typeface="Goudy Stout" panose="0202090407030B020401" pitchFamily="18" charset="0"/>
              <a:ea typeface="HGP創英角ﾎﾟｯﾌﾟ体" panose="040B0A00000000000000" pitchFamily="50" charset="-128"/>
            </a:endParaRPr>
          </a:p>
          <a:p>
            <a:pPr algn="l"/>
            <a:endParaRPr lang="en-US" altLang="ja-JP" sz="1600" dirty="0">
              <a:solidFill>
                <a:srgbClr val="000000"/>
              </a:solidFill>
              <a:latin typeface="Goudy Stout" panose="0202090407030B020401" pitchFamily="18" charset="0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1064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D00EDCCC-25DC-FAAA-0F1C-CFFAF808BA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525941"/>
              </p:ext>
            </p:extLst>
          </p:nvPr>
        </p:nvGraphicFramePr>
        <p:xfrm>
          <a:off x="2844800" y="1439332"/>
          <a:ext cx="17475199" cy="11610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6457">
                  <a:extLst>
                    <a:ext uri="{9D8B030D-6E8A-4147-A177-3AD203B41FA5}">
                      <a16:colId xmlns:a16="http://schemas.microsoft.com/office/drawing/2014/main" val="4103936516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3348951542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3381502574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1030061510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3103363045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1952929563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2785709953"/>
                    </a:ext>
                  </a:extLst>
                </a:gridCol>
              </a:tblGrid>
              <a:tr h="1935142">
                <a:tc>
                  <a:txBody>
                    <a:bodyPr/>
                    <a:lstStyle/>
                    <a:p>
                      <a:r>
                        <a:rPr kumimoji="1" lang="ja-JP" altLang="en-US" sz="7200" dirty="0">
                          <a:solidFill>
                            <a:srgbClr val="FF0000"/>
                          </a:solidFill>
                        </a:rPr>
                        <a:t>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>
                          <a:solidFill>
                            <a:schemeClr val="accent1"/>
                          </a:solidFill>
                        </a:rPr>
                        <a:t>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5715848"/>
                  </a:ext>
                </a:extLst>
              </a:tr>
              <a:tr h="1935142">
                <a:tc>
                  <a:txBody>
                    <a:bodyPr/>
                    <a:lstStyle/>
                    <a:p>
                      <a:endParaRPr kumimoji="1" lang="ja-JP" altLang="en-US" sz="7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>
                          <a:solidFill>
                            <a:schemeClr val="accent1"/>
                          </a:solidFill>
                        </a:rPr>
                        <a:t>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1610217"/>
                  </a:ext>
                </a:extLst>
              </a:tr>
              <a:tr h="1935142">
                <a:tc>
                  <a:txBody>
                    <a:bodyPr/>
                    <a:lstStyle/>
                    <a:p>
                      <a:r>
                        <a:rPr kumimoji="1" lang="ja-JP" altLang="en-US" sz="7200" dirty="0">
                          <a:solidFill>
                            <a:srgbClr val="FF0000"/>
                          </a:solidFill>
                        </a:rPr>
                        <a:t>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>
                          <a:solidFill>
                            <a:schemeClr val="accent1"/>
                          </a:solidFill>
                        </a:rPr>
                        <a:t>１３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6055757"/>
                  </a:ext>
                </a:extLst>
              </a:tr>
              <a:tr h="1935142">
                <a:tc>
                  <a:txBody>
                    <a:bodyPr/>
                    <a:lstStyle/>
                    <a:p>
                      <a:r>
                        <a:rPr kumimoji="1" lang="ja-JP" altLang="en-US" sz="7200" dirty="0">
                          <a:solidFill>
                            <a:srgbClr val="FF0000"/>
                          </a:solidFill>
                        </a:rPr>
                        <a:t>１４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>
                          <a:solidFill>
                            <a:schemeClr val="accent1"/>
                          </a:solidFill>
                        </a:rPr>
                        <a:t>２０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882416"/>
                  </a:ext>
                </a:extLst>
              </a:tr>
              <a:tr h="1935142">
                <a:tc>
                  <a:txBody>
                    <a:bodyPr/>
                    <a:lstStyle/>
                    <a:p>
                      <a:r>
                        <a:rPr kumimoji="1" lang="ja-JP" altLang="en-US" sz="7200" dirty="0">
                          <a:solidFill>
                            <a:srgbClr val="FF0000"/>
                          </a:solidFill>
                        </a:rPr>
                        <a:t>２１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>
                          <a:solidFill>
                            <a:schemeClr val="accent1"/>
                          </a:solidFill>
                        </a:rPr>
                        <a:t>２７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8843141"/>
                  </a:ext>
                </a:extLst>
              </a:tr>
              <a:tr h="1935142">
                <a:tc>
                  <a:txBody>
                    <a:bodyPr/>
                    <a:lstStyle/>
                    <a:p>
                      <a:r>
                        <a:rPr kumimoji="1" lang="ja-JP" altLang="en-US" sz="7200" dirty="0">
                          <a:solidFill>
                            <a:srgbClr val="FF0000"/>
                          </a:solidFill>
                        </a:rPr>
                        <a:t>２８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>
                          <a:solidFill>
                            <a:srgbClr val="FF0000"/>
                          </a:solidFill>
                        </a:rPr>
                        <a:t>２９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３０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7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7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7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7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3747500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68ADC3-3DFC-B791-A1E8-CA3CF5E59B79}"/>
              </a:ext>
            </a:extLst>
          </p:cNvPr>
          <p:cNvSpPr txBox="1"/>
          <p:nvPr/>
        </p:nvSpPr>
        <p:spPr>
          <a:xfrm>
            <a:off x="16992552" y="11815003"/>
            <a:ext cx="6819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5400" dirty="0">
                <a:solidFill>
                  <a:srgbClr val="000000"/>
                </a:solidFill>
                <a:latin typeface="Goudy Stout" panose="0202090407030B020401" pitchFamily="18" charset="0"/>
                <a:ea typeface="HGP創英角ﾎﾟｯﾌﾟ体" panose="040B0A00000000000000" pitchFamily="50" charset="-128"/>
              </a:rPr>
              <a:t>土日祝日に色をつける</a:t>
            </a:r>
            <a:endParaRPr lang="en-US" altLang="ja-JP" sz="1600" dirty="0">
              <a:solidFill>
                <a:srgbClr val="000000"/>
              </a:solidFill>
              <a:latin typeface="Goudy Stout" panose="0202090407030B020401" pitchFamily="18" charset="0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5277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D00EDCCC-25DC-FAAA-0F1C-CFFAF808BA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515950"/>
              </p:ext>
            </p:extLst>
          </p:nvPr>
        </p:nvGraphicFramePr>
        <p:xfrm>
          <a:off x="2011680" y="1991360"/>
          <a:ext cx="17475199" cy="114245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6457">
                  <a:extLst>
                    <a:ext uri="{9D8B030D-6E8A-4147-A177-3AD203B41FA5}">
                      <a16:colId xmlns:a16="http://schemas.microsoft.com/office/drawing/2014/main" val="4103936516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3348951542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3381502574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1030061510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3103363045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1952929563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2785709953"/>
                    </a:ext>
                  </a:extLst>
                </a:gridCol>
              </a:tblGrid>
              <a:tr h="1904097">
                <a:tc>
                  <a:txBody>
                    <a:bodyPr/>
                    <a:lstStyle/>
                    <a:p>
                      <a:r>
                        <a:rPr kumimoji="1" lang="ja-JP" altLang="en-US" sz="7200" dirty="0">
                          <a:solidFill>
                            <a:srgbClr val="FF0000"/>
                          </a:solidFill>
                        </a:rPr>
                        <a:t>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>
                          <a:solidFill>
                            <a:schemeClr val="accent1"/>
                          </a:solidFill>
                        </a:rPr>
                        <a:t>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5715848"/>
                  </a:ext>
                </a:extLst>
              </a:tr>
              <a:tr h="1904097">
                <a:tc>
                  <a:txBody>
                    <a:bodyPr/>
                    <a:lstStyle/>
                    <a:p>
                      <a:endParaRPr kumimoji="1" lang="ja-JP" altLang="en-US" sz="7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>
                          <a:solidFill>
                            <a:schemeClr val="accent1"/>
                          </a:solidFill>
                        </a:rPr>
                        <a:t>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1610217"/>
                  </a:ext>
                </a:extLst>
              </a:tr>
              <a:tr h="1904097">
                <a:tc>
                  <a:txBody>
                    <a:bodyPr/>
                    <a:lstStyle/>
                    <a:p>
                      <a:r>
                        <a:rPr kumimoji="1" lang="ja-JP" altLang="en-US" sz="7200" dirty="0">
                          <a:solidFill>
                            <a:srgbClr val="FF0000"/>
                          </a:solidFill>
                        </a:rPr>
                        <a:t>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>
                          <a:solidFill>
                            <a:schemeClr val="accent1"/>
                          </a:solidFill>
                        </a:rPr>
                        <a:t>１３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6055757"/>
                  </a:ext>
                </a:extLst>
              </a:tr>
              <a:tr h="1904097">
                <a:tc>
                  <a:txBody>
                    <a:bodyPr/>
                    <a:lstStyle/>
                    <a:p>
                      <a:r>
                        <a:rPr kumimoji="1" lang="ja-JP" altLang="en-US" sz="7200" dirty="0">
                          <a:solidFill>
                            <a:srgbClr val="FF0000"/>
                          </a:solidFill>
                        </a:rPr>
                        <a:t>１４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１９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>
                          <a:solidFill>
                            <a:schemeClr val="accent1"/>
                          </a:solidFill>
                        </a:rPr>
                        <a:t>２０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882416"/>
                  </a:ext>
                </a:extLst>
              </a:tr>
              <a:tr h="1904097">
                <a:tc>
                  <a:txBody>
                    <a:bodyPr/>
                    <a:lstStyle/>
                    <a:p>
                      <a:r>
                        <a:rPr kumimoji="1" lang="ja-JP" altLang="en-US" sz="7200" dirty="0">
                          <a:solidFill>
                            <a:srgbClr val="FF0000"/>
                          </a:solidFill>
                        </a:rPr>
                        <a:t>２１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２６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>
                          <a:solidFill>
                            <a:schemeClr val="accent1"/>
                          </a:solidFill>
                        </a:rPr>
                        <a:t>２７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8843141"/>
                  </a:ext>
                </a:extLst>
              </a:tr>
              <a:tr h="1904097">
                <a:tc>
                  <a:txBody>
                    <a:bodyPr/>
                    <a:lstStyle/>
                    <a:p>
                      <a:r>
                        <a:rPr kumimoji="1" lang="ja-JP" altLang="en-US" sz="7200" dirty="0">
                          <a:solidFill>
                            <a:srgbClr val="FF0000"/>
                          </a:solidFill>
                        </a:rPr>
                        <a:t>２８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>
                          <a:solidFill>
                            <a:srgbClr val="FF0000"/>
                          </a:solidFill>
                        </a:rPr>
                        <a:t>２９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/>
                        <a:t>３０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7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7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7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7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3747500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68ADC3-3DFC-B791-A1E8-CA3CF5E59B79}"/>
              </a:ext>
            </a:extLst>
          </p:cNvPr>
          <p:cNvSpPr txBox="1"/>
          <p:nvPr/>
        </p:nvSpPr>
        <p:spPr>
          <a:xfrm>
            <a:off x="16159432" y="12180763"/>
            <a:ext cx="50994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5400" dirty="0">
                <a:solidFill>
                  <a:srgbClr val="000000"/>
                </a:solidFill>
                <a:latin typeface="Goudy Stout" panose="0202090407030B020401" pitchFamily="18" charset="0"/>
                <a:ea typeface="HGP創英角ﾎﾟｯﾌﾟ体" panose="040B0A00000000000000" pitchFamily="50" charset="-128"/>
              </a:rPr>
              <a:t>題、イラスト追加</a:t>
            </a:r>
            <a:endParaRPr lang="en-US" altLang="ja-JP" sz="1600" dirty="0">
              <a:solidFill>
                <a:srgbClr val="000000"/>
              </a:solidFill>
              <a:latin typeface="Goudy Stout" panose="0202090407030B020401" pitchFamily="18" charset="0"/>
              <a:ea typeface="HGP創英角ﾎﾟｯﾌﾟ体" panose="040B0A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72E1EAD-0146-1F03-5DB3-7011019A94E7}"/>
              </a:ext>
            </a:extLst>
          </p:cNvPr>
          <p:cNvSpPr txBox="1"/>
          <p:nvPr/>
        </p:nvSpPr>
        <p:spPr>
          <a:xfrm>
            <a:off x="7045912" y="365163"/>
            <a:ext cx="58673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8000" dirty="0">
                <a:solidFill>
                  <a:schemeClr val="accent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2024</a:t>
            </a:r>
            <a:r>
              <a:rPr lang="ja-JP" altLang="en-US" sz="8000" dirty="0">
                <a:solidFill>
                  <a:schemeClr val="accent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lang="en-US" altLang="ja-JP" sz="8000" dirty="0">
                <a:solidFill>
                  <a:schemeClr val="accent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r>
              <a:rPr lang="ja-JP" altLang="en-US" sz="8000" dirty="0">
                <a:solidFill>
                  <a:schemeClr val="accent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endParaRPr lang="en-US" altLang="ja-JP" sz="2800" dirty="0">
              <a:solidFill>
                <a:schemeClr val="accent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10AC108-58F1-D6A7-5DAD-8A6D77A689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5439" y="-472986"/>
            <a:ext cx="2999739" cy="299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394109"/>
      </p:ext>
    </p:extLst>
  </p:cSld>
  <p:clrMapOvr>
    <a:masterClrMapping/>
  </p:clrMapOvr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ヒラギノ角ゴ ProN W3"/>
        <a:ea typeface="ヒラギノ角ゴ ProN W3"/>
        <a:cs typeface="ヒラギノ角ゴ ProN W3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ヒラギノ角ゴ ProN W3"/>
        <a:ea typeface="ヒラギノ角ゴ ProN W3"/>
        <a:cs typeface="ヒラギノ角ゴ ProN W3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339</Words>
  <Application>Microsoft Office PowerPoint</Application>
  <PresentationFormat>ユーザー設定</PresentationFormat>
  <Paragraphs>210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HGP創英角ﾎﾟｯﾌﾟ体</vt:lpstr>
      <vt:lpstr>UD デジタル 教科書体 NK-B</vt:lpstr>
      <vt:lpstr>ヒラギノ角ゴ ProN W3</vt:lpstr>
      <vt:lpstr>ヒラギノ角ゴ ProN W6</vt:lpstr>
      <vt:lpstr>Goudy Stout</vt:lpstr>
      <vt:lpstr>21_BasicWhite</vt:lpstr>
      <vt:lpstr>Office編　本日の作業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パソコン教室　9月度</dc:title>
  <dc:creator>koji iwamoto</dc:creator>
  <cp:lastModifiedBy>koji iwamoto</cp:lastModifiedBy>
  <cp:revision>121</cp:revision>
  <dcterms:modified xsi:type="dcterms:W3CDTF">2024-03-25T06:15:02Z</dcterms:modified>
</cp:coreProperties>
</file>