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5"/>
  </p:notesMasterIdLst>
  <p:sldIdLst>
    <p:sldId id="657" r:id="rId2"/>
    <p:sldId id="656" r:id="rId3"/>
    <p:sldId id="658" r:id="rId4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タイトルなしのセクション" id="{612D8C6C-D098-4548-A878-2D1360EE4DC4}">
          <p14:sldIdLst>
            <p14:sldId id="657"/>
            <p14:sldId id="656"/>
            <p14:sldId id="6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78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69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0C13A-66B4-440E-B4D6-D2682AE93BD1}" type="datetimeFigureOut">
              <a:rPr kumimoji="1" lang="ja-JP" altLang="en-US" smtClean="0"/>
              <a:t>2024/1/9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C9FA4-C3AD-4D4F-82DE-6FA705C67E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2370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1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 userDrawn="1"/>
        </p:nvCxnSpPr>
        <p:spPr>
          <a:xfrm>
            <a:off x="0" y="6388100"/>
            <a:ext cx="914400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6"/>
          <p:cNvSpPr txBox="1">
            <a:spLocks noChangeArrowheads="1"/>
          </p:cNvSpPr>
          <p:nvPr userDrawn="1"/>
        </p:nvSpPr>
        <p:spPr>
          <a:xfrm>
            <a:off x="8402127" y="6483563"/>
            <a:ext cx="719138" cy="288925"/>
          </a:xfrm>
          <a:prstGeom prst="rect">
            <a:avLst/>
          </a:prstGeom>
          <a:ln/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pPr algn="r">
              <a:defRPr/>
            </a:pPr>
            <a:fld id="{B06F1EF4-1DB5-404E-8827-B060B708B099}" type="slidenum">
              <a:rPr lang="en-US" altLang="ja-JP" sz="12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sz="1200" dirty="0">
              <a:solidFill>
                <a:srgbClr val="000000"/>
              </a:solidFill>
            </a:endParaRPr>
          </a:p>
        </p:txBody>
      </p:sp>
      <p:sp>
        <p:nvSpPr>
          <p:cNvPr id="6" name="Line 16"/>
          <p:cNvSpPr>
            <a:spLocks noChangeShapeType="1"/>
          </p:cNvSpPr>
          <p:nvPr userDrawn="1"/>
        </p:nvSpPr>
        <p:spPr bwMode="auto">
          <a:xfrm>
            <a:off x="71438" y="680027"/>
            <a:ext cx="8964612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582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app-liv.jp/foods/cooking/3069/#730446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467993" y="795795"/>
            <a:ext cx="4530407" cy="120032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7200" b="1" dirty="0"/>
              <a:t>献立アプリ</a:t>
            </a:r>
          </a:p>
        </p:txBody>
      </p:sp>
      <p:pic>
        <p:nvPicPr>
          <p:cNvPr id="4" name="図 3" descr="テーブルの上にあるいろんな食べ物&#10;&#10;自動的に生成された説明">
            <a:hlinkClick r:id="rId2"/>
            <a:extLst>
              <a:ext uri="{FF2B5EF4-FFF2-40B4-BE49-F238E27FC236}">
                <a16:creationId xmlns:a16="http://schemas.microsoft.com/office/drawing/2014/main" id="{10528D5F-C5C2-7AE7-8C5F-181EA6E63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02" y="2252205"/>
            <a:ext cx="7143750" cy="3810000"/>
          </a:xfrm>
          <a:prstGeom prst="rect">
            <a:avLst/>
          </a:prstGeom>
        </p:spPr>
      </p:pic>
      <p:pic>
        <p:nvPicPr>
          <p:cNvPr id="7" name="図 6" descr="携帯電話の画面&#10;&#10;自動的に生成された説明">
            <a:extLst>
              <a:ext uri="{FF2B5EF4-FFF2-40B4-BE49-F238E27FC236}">
                <a16:creationId xmlns:a16="http://schemas.microsoft.com/office/drawing/2014/main" id="{27B36D22-B66A-85DF-4D92-D9D21201F0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67" y="1169360"/>
            <a:ext cx="898730" cy="89873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2D7701C-851E-8DAA-53EA-ECDD6ED6393C}"/>
              </a:ext>
            </a:extLst>
          </p:cNvPr>
          <p:cNvSpPr/>
          <p:nvPr/>
        </p:nvSpPr>
        <p:spPr>
          <a:xfrm>
            <a:off x="7703575" y="838473"/>
            <a:ext cx="1388522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</a:rPr>
              <a:t>スマホ向け</a:t>
            </a:r>
          </a:p>
        </p:txBody>
      </p:sp>
    </p:spTree>
    <p:extLst>
      <p:ext uri="{BB962C8B-B14F-4D97-AF65-F5344CB8AC3E}">
        <p14:creationId xmlns:p14="http://schemas.microsoft.com/office/powerpoint/2010/main" val="3972572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A24D42A-F5DB-E052-7517-27AAD0285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35" y="2110989"/>
            <a:ext cx="8014692" cy="410299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B485816-38C5-4D12-1ADB-707D4372D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35" y="870154"/>
            <a:ext cx="2167265" cy="74630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8B34F31-3944-628B-A391-CB49F70A9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2924" y="974771"/>
            <a:ext cx="2196684" cy="79054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613931E-3F5F-F7CC-0B40-72EABFC51E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732" y="943302"/>
            <a:ext cx="2418205" cy="85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95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2D823E1-DAD7-EF93-1D93-36CF41333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63" y="1050427"/>
            <a:ext cx="8228317" cy="462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18390"/>
      </p:ext>
    </p:extLst>
  </p:cSld>
  <p:clrMapOvr>
    <a:masterClrMapping/>
  </p:clrMapOvr>
</p:sld>
</file>

<file path=ppt/theme/theme1.xml><?xml version="1.0" encoding="utf-8"?>
<a:theme xmlns:a="http://schemas.openxmlformats.org/drawingml/2006/main" name="9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3845</TotalTime>
  <Words>3</Words>
  <Application>Microsoft Office PowerPoint</Application>
  <PresentationFormat>画面に合わせる (4:3)</PresentationFormat>
  <Paragraphs>2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游ゴシック</vt:lpstr>
      <vt:lpstr>Arial</vt:lpstr>
      <vt:lpstr>Calibri</vt:lpstr>
      <vt:lpstr>Times New Roman</vt:lpstr>
      <vt:lpstr>9_Office ​​テーマ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パナソニック西門真地区再開発 新橋波ﾌﾟﾛｼﾞｪｸﾄの取り組みとご協力のお願い</dc:title>
  <dc:creator>青山 光洋</dc:creator>
  <cp:lastModifiedBy>koji iwamoto</cp:lastModifiedBy>
  <cp:revision>357</cp:revision>
  <cp:lastPrinted>2020-03-02T01:11:51Z</cp:lastPrinted>
  <dcterms:created xsi:type="dcterms:W3CDTF">2020-02-25T06:31:41Z</dcterms:created>
  <dcterms:modified xsi:type="dcterms:W3CDTF">2024-01-09T02:09:51Z</dcterms:modified>
</cp:coreProperties>
</file>