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4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27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828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788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020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4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389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7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7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00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56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52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0EFF-83E3-4ACE-9CD2-6744B2D47BCC}" type="datetimeFigureOut">
              <a:rPr kumimoji="1" lang="ja-JP" altLang="en-US" smtClean="0"/>
              <a:t>2024/2/21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5E816-0601-4B84-B8A3-867EEF581A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063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7D1554-53CC-4F31-BD8A-096E017434F1}"/>
              </a:ext>
            </a:extLst>
          </p:cNvPr>
          <p:cNvSpPr txBox="1"/>
          <p:nvPr/>
        </p:nvSpPr>
        <p:spPr>
          <a:xfrm>
            <a:off x="175632" y="500410"/>
            <a:ext cx="3587842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ワンポイント　レッスン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D4B08A-256D-433C-819F-040F01B98B49}"/>
              </a:ext>
            </a:extLst>
          </p:cNvPr>
          <p:cNvSpPr txBox="1"/>
          <p:nvPr/>
        </p:nvSpPr>
        <p:spPr>
          <a:xfrm>
            <a:off x="376503" y="1359220"/>
            <a:ext cx="1107996" cy="120032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7200" b="1" dirty="0"/>
              <a:t>ゆ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D5E7360-BE2E-4432-A0E6-292C46C12311}"/>
              </a:ext>
            </a:extLst>
          </p:cNvPr>
          <p:cNvSpPr txBox="1"/>
          <p:nvPr/>
        </p:nvSpPr>
        <p:spPr>
          <a:xfrm>
            <a:off x="1742100" y="1416800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</a:t>
            </a:r>
          </a:p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ゆーえすびー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167ACA1-42E0-4CB5-993B-5B6C892D3B58}"/>
              </a:ext>
            </a:extLst>
          </p:cNvPr>
          <p:cNvSpPr txBox="1"/>
          <p:nvPr/>
        </p:nvSpPr>
        <p:spPr>
          <a:xfrm>
            <a:off x="279637" y="3014274"/>
            <a:ext cx="468589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パソコンと外部とを結ぶもの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ED3F1F0-74AE-64A7-AC08-B4625BC3C4A5}"/>
              </a:ext>
            </a:extLst>
          </p:cNvPr>
          <p:cNvSpPr txBox="1"/>
          <p:nvPr/>
        </p:nvSpPr>
        <p:spPr>
          <a:xfrm>
            <a:off x="4581445" y="567540"/>
            <a:ext cx="39934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パソコンについている口</a:t>
            </a:r>
          </a:p>
        </p:txBody>
      </p:sp>
      <p:pic>
        <p:nvPicPr>
          <p:cNvPr id="9" name="図 8" descr="ダイアグラム が含まれている画像&#10;&#10;自動的に生成された説明">
            <a:extLst>
              <a:ext uri="{FF2B5EF4-FFF2-40B4-BE49-F238E27FC236}">
                <a16:creationId xmlns:a16="http://schemas.microsoft.com/office/drawing/2014/main" id="{F46A2BF7-E6FF-D0AA-3FD8-923E5A84B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103" y="3557064"/>
            <a:ext cx="2637821" cy="3136076"/>
          </a:xfrm>
          <a:prstGeom prst="rect">
            <a:avLst/>
          </a:prstGeom>
        </p:spPr>
      </p:pic>
      <p:pic>
        <p:nvPicPr>
          <p:cNvPr id="18" name="図 17" descr="電子機器の部品&#10;&#10;低い精度で自動的に生成された説明">
            <a:extLst>
              <a:ext uri="{FF2B5EF4-FFF2-40B4-BE49-F238E27FC236}">
                <a16:creationId xmlns:a16="http://schemas.microsoft.com/office/drawing/2014/main" id="{E1684268-2392-F523-353E-94E64EB1BF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601" y="1142829"/>
            <a:ext cx="2827024" cy="1883505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06AD2EB-DF27-8401-1C6C-4675D0D92826}"/>
              </a:ext>
            </a:extLst>
          </p:cNvPr>
          <p:cNvSpPr txBox="1"/>
          <p:nvPr/>
        </p:nvSpPr>
        <p:spPr>
          <a:xfrm>
            <a:off x="701417" y="3624691"/>
            <a:ext cx="2536272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</a:t>
            </a:r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ケーブル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</a:t>
            </a:r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メモリ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</a:t>
            </a:r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ハブ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</a:t>
            </a:r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スピーカー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</a:t>
            </a:r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マウス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en-US" altLang="ja-JP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</a:t>
            </a:r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キーボード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。。。。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9531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D43A27-0924-A3F6-5C56-26AFE4488F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4B2BC15-DC47-9DF5-51EF-31CBDD17A626}"/>
              </a:ext>
            </a:extLst>
          </p:cNvPr>
          <p:cNvSpPr txBox="1"/>
          <p:nvPr/>
        </p:nvSpPr>
        <p:spPr>
          <a:xfrm>
            <a:off x="136722" y="239751"/>
            <a:ext cx="3587842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ワンポイント　レッスン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2D331716-FD6A-2D87-FEE5-901B84EB56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972" y="100320"/>
            <a:ext cx="471725" cy="74052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05830097-6A31-4FCC-DBD8-ABEB359D17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150" y="68315"/>
            <a:ext cx="772534" cy="77253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37B6E00-D397-93C3-7474-46B71CB042E9}"/>
              </a:ext>
            </a:extLst>
          </p:cNvPr>
          <p:cNvSpPr txBox="1"/>
          <p:nvPr/>
        </p:nvSpPr>
        <p:spPr>
          <a:xfrm>
            <a:off x="487410" y="978769"/>
            <a:ext cx="184377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</a:t>
            </a:r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メモリ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1" name="図 10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AA48C9D3-B99E-A6B9-C320-77B8A32149E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10" y="1763953"/>
            <a:ext cx="2193587" cy="2193587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8FED4AE-2EAA-C305-95D7-77C864B5F11D}"/>
              </a:ext>
            </a:extLst>
          </p:cNvPr>
          <p:cNvSpPr txBox="1"/>
          <p:nvPr/>
        </p:nvSpPr>
        <p:spPr>
          <a:xfrm>
            <a:off x="3597017" y="1268866"/>
            <a:ext cx="5416868" cy="8771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外部メモリ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4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いまでは安価で、どこでも売っている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8C30E1-7F5F-29A7-0A9F-4708AC517122}"/>
              </a:ext>
            </a:extLst>
          </p:cNvPr>
          <p:cNvSpPr txBox="1"/>
          <p:nvPr/>
        </p:nvSpPr>
        <p:spPr>
          <a:xfrm>
            <a:off x="3597017" y="2274897"/>
            <a:ext cx="39934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容量によって価格は違う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pic>
        <p:nvPicPr>
          <p:cNvPr id="16" name="図 15">
            <a:extLst>
              <a:ext uri="{FF2B5EF4-FFF2-40B4-BE49-F238E27FC236}">
                <a16:creationId xmlns:a16="http://schemas.microsoft.com/office/drawing/2014/main" id="{D6E26BF0-5F27-17D2-4148-8A2FC76E94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38072" y="3040861"/>
            <a:ext cx="2193587" cy="3566497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A3CC3DF-0CEC-D1CC-385B-413A3DA0AF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5451" y="2980503"/>
            <a:ext cx="2247996" cy="3402579"/>
          </a:xfrm>
          <a:prstGeom prst="rect">
            <a:avLst/>
          </a:prstGeom>
        </p:spPr>
      </p:pic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085994F-C593-241F-604B-9B2F741E0358}"/>
              </a:ext>
            </a:extLst>
          </p:cNvPr>
          <p:cNvSpPr txBox="1"/>
          <p:nvPr/>
        </p:nvSpPr>
        <p:spPr>
          <a:xfrm>
            <a:off x="247956" y="4325712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バージョンによっても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価格</a:t>
            </a:r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(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速さ）は違う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5F666B4-A647-0665-BC04-DED73A7D035B}"/>
              </a:ext>
            </a:extLst>
          </p:cNvPr>
          <p:cNvSpPr txBox="1"/>
          <p:nvPr/>
        </p:nvSpPr>
        <p:spPr>
          <a:xfrm>
            <a:off x="487410" y="5020077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 2.0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D5BA2EC-2724-EF92-2D1F-4DDC48B6BA92}"/>
              </a:ext>
            </a:extLst>
          </p:cNvPr>
          <p:cNvSpPr txBox="1"/>
          <p:nvPr/>
        </p:nvSpPr>
        <p:spPr>
          <a:xfrm>
            <a:off x="493893" y="5396214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 3.1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4C8596F-05BD-E315-E874-12F1123224BB}"/>
              </a:ext>
            </a:extLst>
          </p:cNvPr>
          <p:cNvSpPr txBox="1"/>
          <p:nvPr/>
        </p:nvSpPr>
        <p:spPr>
          <a:xfrm>
            <a:off x="500376" y="5772351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 3.2</a:t>
            </a:r>
          </a:p>
        </p:txBody>
      </p:sp>
    </p:spTree>
    <p:extLst>
      <p:ext uri="{BB962C8B-B14F-4D97-AF65-F5344CB8AC3E}">
        <p14:creationId xmlns:p14="http://schemas.microsoft.com/office/powerpoint/2010/main" val="3341807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9A52FC-A7C4-DE4B-C0DD-2C9E833760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横たわる, コンピュータ, キッチン が含まれている画像&#10;&#10;自動的に生成された説明">
            <a:extLst>
              <a:ext uri="{FF2B5EF4-FFF2-40B4-BE49-F238E27FC236}">
                <a16:creationId xmlns:a16="http://schemas.microsoft.com/office/drawing/2014/main" id="{6A552B6A-FCA8-B806-26EE-55897F7A12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3134" y="2545310"/>
            <a:ext cx="5129922" cy="3411707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5C60597-1893-5A6E-0A50-52E44A0E0871}"/>
              </a:ext>
            </a:extLst>
          </p:cNvPr>
          <p:cNvSpPr txBox="1"/>
          <p:nvPr/>
        </p:nvSpPr>
        <p:spPr>
          <a:xfrm>
            <a:off x="136722" y="239751"/>
            <a:ext cx="3587842" cy="46166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solidFill>
                  <a:srgbClr val="FF0000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ワンポイント　レッスン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9F781156-13E6-49ED-6486-C030C40C5E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0972" y="100320"/>
            <a:ext cx="471725" cy="74052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D5D6E2CE-07F1-32F1-84B9-90C6AEE59A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150" y="68315"/>
            <a:ext cx="772534" cy="772534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54CF4FF-CF77-0C30-93F8-4D7158A78A86}"/>
              </a:ext>
            </a:extLst>
          </p:cNvPr>
          <p:cNvSpPr txBox="1"/>
          <p:nvPr/>
        </p:nvSpPr>
        <p:spPr>
          <a:xfrm>
            <a:off x="487410" y="978769"/>
            <a:ext cx="21900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USB</a:t>
            </a:r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ケーブル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52EE129-8E46-FE2E-C235-82FBAB8EFAD4}"/>
              </a:ext>
            </a:extLst>
          </p:cNvPr>
          <p:cNvSpPr txBox="1"/>
          <p:nvPr/>
        </p:nvSpPr>
        <p:spPr>
          <a:xfrm>
            <a:off x="3239722" y="959549"/>
            <a:ext cx="5416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外部装置とパソコン（スマホ）を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接続するケーブル</a:t>
            </a:r>
            <a:endParaRPr lang="en-US" altLang="ja-JP" sz="24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E54F085-6E1F-D960-E69C-28E4054D63A1}"/>
              </a:ext>
            </a:extLst>
          </p:cNvPr>
          <p:cNvSpPr txBox="1"/>
          <p:nvPr/>
        </p:nvSpPr>
        <p:spPr>
          <a:xfrm>
            <a:off x="247956" y="2001579"/>
            <a:ext cx="399340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用途によって形状は違う</a:t>
            </a:r>
            <a:endParaRPr lang="en-US" altLang="ja-JP" sz="27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71354EF-2217-5A1B-8C96-8669E1D5A543}"/>
              </a:ext>
            </a:extLst>
          </p:cNvPr>
          <p:cNvSpPr txBox="1"/>
          <p:nvPr/>
        </p:nvSpPr>
        <p:spPr>
          <a:xfrm>
            <a:off x="869572" y="4838814"/>
            <a:ext cx="1291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USB Type-A</a:t>
            </a:r>
            <a:endParaRPr lang="ja-JP" altLang="en-US" b="1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C75CAAE-FDB8-3EB9-1345-D30D86ADBEBE}"/>
              </a:ext>
            </a:extLst>
          </p:cNvPr>
          <p:cNvSpPr txBox="1"/>
          <p:nvPr/>
        </p:nvSpPr>
        <p:spPr>
          <a:xfrm>
            <a:off x="2161079" y="5120916"/>
            <a:ext cx="1281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USB Type-B</a:t>
            </a:r>
            <a:endParaRPr lang="ja-JP" altLang="en-US" b="1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1643229-890B-D343-DD0F-475627B060CF}"/>
              </a:ext>
            </a:extLst>
          </p:cNvPr>
          <p:cNvSpPr txBox="1"/>
          <p:nvPr/>
        </p:nvSpPr>
        <p:spPr>
          <a:xfrm>
            <a:off x="4960709" y="5299702"/>
            <a:ext cx="1273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USB Type-C</a:t>
            </a:r>
            <a:endParaRPr lang="ja-JP" altLang="en-US" b="1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9342611-73AE-98FA-C3A2-C35988F1DE96}"/>
              </a:ext>
            </a:extLst>
          </p:cNvPr>
          <p:cNvSpPr txBox="1"/>
          <p:nvPr/>
        </p:nvSpPr>
        <p:spPr>
          <a:xfrm>
            <a:off x="2900822" y="5426162"/>
            <a:ext cx="1891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/>
              <a:t>Micro USB Type-B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E004A406-FD08-2326-6C9E-A13BD05859D1}"/>
              </a:ext>
            </a:extLst>
          </p:cNvPr>
          <p:cNvCxnSpPr/>
          <p:nvPr/>
        </p:nvCxnSpPr>
        <p:spPr>
          <a:xfrm flipH="1">
            <a:off x="4085617" y="5120916"/>
            <a:ext cx="155740" cy="30524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36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104</Words>
  <Application>Microsoft Office PowerPoint</Application>
  <PresentationFormat>画面に合わせる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HGS創英角ｺﾞｼｯｸUB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iwamoto koji</dc:creator>
  <cp:lastModifiedBy>koji iwamoto</cp:lastModifiedBy>
  <cp:revision>36</cp:revision>
  <dcterms:created xsi:type="dcterms:W3CDTF">2021-10-05T00:10:37Z</dcterms:created>
  <dcterms:modified xsi:type="dcterms:W3CDTF">2024-02-21T09:14:27Z</dcterms:modified>
</cp:coreProperties>
</file>